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7" r:id="rId41"/>
    <p:sldId id="300" r:id="rId42"/>
    <p:sldId id="298" r:id="rId43"/>
    <p:sldId id="299" r:id="rId44"/>
    <p:sldId id="301" r:id="rId45"/>
    <p:sldId id="295" r:id="rId46"/>
    <p:sldId id="29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65FC7A-BE00-4B79-92F8-8DA6ED5ECF73}" v="528" dt="2023-10-02T21:24:25.3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esh Jayakumar" userId="S::magesh.jayakumar.c@revature.com::b8ead12c-d424-4f71-b439-5dd625802563" providerId="AD" clId="Web-{7665FC7A-BE00-4B79-92F8-8DA6ED5ECF73}"/>
    <pc:docChg chg="addSld delSld modSld sldOrd">
      <pc:chgData name="Magesh Jayakumar" userId="S::magesh.jayakumar.c@revature.com::b8ead12c-d424-4f71-b439-5dd625802563" providerId="AD" clId="Web-{7665FC7A-BE00-4B79-92F8-8DA6ED5ECF73}" dt="2023-10-02T10:48:19.124" v="537" actId="1076"/>
      <pc:docMkLst>
        <pc:docMk/>
      </pc:docMkLst>
      <pc:sldChg chg="delSp modSp">
        <pc:chgData name="Magesh Jayakumar" userId="S::magesh.jayakumar.c@revature.com::b8ead12c-d424-4f71-b439-5dd625802563" providerId="AD" clId="Web-{7665FC7A-BE00-4B79-92F8-8DA6ED5ECF73}" dt="2023-10-02T09:15:20.084" v="16"/>
        <pc:sldMkLst>
          <pc:docMk/>
          <pc:sldMk cId="109857222" sldId="256"/>
        </pc:sldMkLst>
        <pc:spChg chg="mod">
          <ac:chgData name="Magesh Jayakumar" userId="S::magesh.jayakumar.c@revature.com::b8ead12c-d424-4f71-b439-5dd625802563" providerId="AD" clId="Web-{7665FC7A-BE00-4B79-92F8-8DA6ED5ECF73}" dt="2023-10-02T09:15:17.927" v="15" actId="20577"/>
          <ac:spMkLst>
            <pc:docMk/>
            <pc:sldMk cId="109857222" sldId="256"/>
            <ac:spMk id="2" creationId="{00000000-0000-0000-0000-000000000000}"/>
          </ac:spMkLst>
        </pc:spChg>
        <pc:spChg chg="del">
          <ac:chgData name="Magesh Jayakumar" userId="S::magesh.jayakumar.c@revature.com::b8ead12c-d424-4f71-b439-5dd625802563" providerId="AD" clId="Web-{7665FC7A-BE00-4B79-92F8-8DA6ED5ECF73}" dt="2023-10-02T09:15:20.084" v="16"/>
          <ac:spMkLst>
            <pc:docMk/>
            <pc:sldMk cId="109857222" sldId="256"/>
            <ac:spMk id="3" creationId="{00000000-0000-0000-0000-000000000000}"/>
          </ac:spMkLst>
        </pc:spChg>
      </pc:sldChg>
      <pc:sldChg chg="addSp delSp modSp new mod setBg">
        <pc:chgData name="Magesh Jayakumar" userId="S::magesh.jayakumar.c@revature.com::b8ead12c-d424-4f71-b439-5dd625802563" providerId="AD" clId="Web-{7665FC7A-BE00-4B79-92F8-8DA6ED5ECF73}" dt="2023-10-02T09:15:45.351" v="21"/>
        <pc:sldMkLst>
          <pc:docMk/>
          <pc:sldMk cId="1654939808" sldId="257"/>
        </pc:sldMkLst>
        <pc:spChg chg="del">
          <ac:chgData name="Magesh Jayakumar" userId="S::magesh.jayakumar.c@revature.com::b8ead12c-d424-4f71-b439-5dd625802563" providerId="AD" clId="Web-{7665FC7A-BE00-4B79-92F8-8DA6ED5ECF73}" dt="2023-10-02T09:15:27.506" v="18"/>
          <ac:spMkLst>
            <pc:docMk/>
            <pc:sldMk cId="1654939808" sldId="257"/>
            <ac:spMk id="2" creationId="{22054CC1-F382-0E1D-AE27-991B9F63B0FE}"/>
          </ac:spMkLst>
        </pc:spChg>
        <pc:spChg chg="del">
          <ac:chgData name="Magesh Jayakumar" userId="S::magesh.jayakumar.c@revature.com::b8ead12c-d424-4f71-b439-5dd625802563" providerId="AD" clId="Web-{7665FC7A-BE00-4B79-92F8-8DA6ED5ECF73}" dt="2023-10-02T09:15:30.162" v="19"/>
          <ac:spMkLst>
            <pc:docMk/>
            <pc:sldMk cId="1654939808" sldId="257"/>
            <ac:spMk id="3" creationId="{B6B9D33B-D4BB-9565-73B6-E9418F1C4698}"/>
          </ac:spMkLst>
        </pc:spChg>
        <pc:spChg chg="add">
          <ac:chgData name="Magesh Jayakumar" userId="S::magesh.jayakumar.c@revature.com::b8ead12c-d424-4f71-b439-5dd625802563" providerId="AD" clId="Web-{7665FC7A-BE00-4B79-92F8-8DA6ED5ECF73}" dt="2023-10-02T09:15:45.351" v="21"/>
          <ac:spMkLst>
            <pc:docMk/>
            <pc:sldMk cId="1654939808" sldId="257"/>
            <ac:spMk id="9" creationId="{42A4FC2C-047E-45A5-965D-8E1E3BF09BC6}"/>
          </ac:spMkLst>
        </pc:spChg>
        <pc:picChg chg="add mod">
          <ac:chgData name="Magesh Jayakumar" userId="S::magesh.jayakumar.c@revature.com::b8ead12c-d424-4f71-b439-5dd625802563" providerId="AD" clId="Web-{7665FC7A-BE00-4B79-92F8-8DA6ED5ECF73}" dt="2023-10-02T09:15:45.351" v="21"/>
          <ac:picMkLst>
            <pc:docMk/>
            <pc:sldMk cId="1654939808" sldId="257"/>
            <ac:picMk id="4" creationId="{D813937C-1333-58C8-26F4-80AB32D53EE3}"/>
          </ac:picMkLst>
        </pc:picChg>
      </pc:sldChg>
      <pc:sldChg chg="addSp delSp modSp new mod setBg">
        <pc:chgData name="Magesh Jayakumar" userId="S::magesh.jayakumar.c@revature.com::b8ead12c-d424-4f71-b439-5dd625802563" providerId="AD" clId="Web-{7665FC7A-BE00-4B79-92F8-8DA6ED5ECF73}" dt="2023-10-02T09:17:06.231" v="34"/>
        <pc:sldMkLst>
          <pc:docMk/>
          <pc:sldMk cId="3271590079" sldId="258"/>
        </pc:sldMkLst>
        <pc:spChg chg="mod ord">
          <ac:chgData name="Magesh Jayakumar" userId="S::magesh.jayakumar.c@revature.com::b8ead12c-d424-4f71-b439-5dd625802563" providerId="AD" clId="Web-{7665FC7A-BE00-4B79-92F8-8DA6ED5ECF73}" dt="2023-10-02T09:16:46.995" v="31"/>
          <ac:spMkLst>
            <pc:docMk/>
            <pc:sldMk cId="3271590079" sldId="258"/>
            <ac:spMk id="2" creationId="{32004488-5FF6-E028-1F90-A93DD26200BE}"/>
          </ac:spMkLst>
        </pc:spChg>
        <pc:spChg chg="del mod">
          <ac:chgData name="Magesh Jayakumar" userId="S::magesh.jayakumar.c@revature.com::b8ead12c-d424-4f71-b439-5dd625802563" providerId="AD" clId="Web-{7665FC7A-BE00-4B79-92F8-8DA6ED5ECF73}" dt="2023-10-02T09:16:32.385" v="28"/>
          <ac:spMkLst>
            <pc:docMk/>
            <pc:sldMk cId="3271590079" sldId="258"/>
            <ac:spMk id="3" creationId="{22CD2F39-4426-B2D7-EA28-641DE1365006}"/>
          </ac:spMkLst>
        </pc:spChg>
        <pc:spChg chg="add mod">
          <ac:chgData name="Magesh Jayakumar" userId="S::magesh.jayakumar.c@revature.com::b8ead12c-d424-4f71-b439-5dd625802563" providerId="AD" clId="Web-{7665FC7A-BE00-4B79-92F8-8DA6ED5ECF73}" dt="2023-10-02T09:17:06.231" v="34"/>
          <ac:spMkLst>
            <pc:docMk/>
            <pc:sldMk cId="3271590079" sldId="258"/>
            <ac:spMk id="8" creationId="{55CE5961-345E-4995-A2B2-1BF5918CE209}"/>
          </ac:spMkLst>
        </pc:spChg>
        <pc:spChg chg="add del">
          <ac:chgData name="Magesh Jayakumar" userId="S::magesh.jayakumar.c@revature.com::b8ead12c-d424-4f71-b439-5dd625802563" providerId="AD" clId="Web-{7665FC7A-BE00-4B79-92F8-8DA6ED5ECF73}" dt="2023-10-02T09:16:46.980" v="30"/>
          <ac:spMkLst>
            <pc:docMk/>
            <pc:sldMk cId="3271590079" sldId="258"/>
            <ac:spMk id="9" creationId="{37C89E4B-3C9F-44B9-8B86-D9E3D112D8EC}"/>
          </ac:spMkLst>
        </pc:spChg>
        <pc:spChg chg="add del">
          <ac:chgData name="Magesh Jayakumar" userId="S::magesh.jayakumar.c@revature.com::b8ead12c-d424-4f71-b439-5dd625802563" providerId="AD" clId="Web-{7665FC7A-BE00-4B79-92F8-8DA6ED5ECF73}" dt="2023-10-02T09:17:06.231" v="34"/>
          <ac:spMkLst>
            <pc:docMk/>
            <pc:sldMk cId="3271590079" sldId="258"/>
            <ac:spMk id="15" creationId="{80DF40B2-80F7-4E71-B46C-284163F3654A}"/>
          </ac:spMkLst>
        </pc:spChg>
        <pc:spChg chg="add">
          <ac:chgData name="Magesh Jayakumar" userId="S::magesh.jayakumar.c@revature.com::b8ead12c-d424-4f71-b439-5dd625802563" providerId="AD" clId="Web-{7665FC7A-BE00-4B79-92F8-8DA6ED5ECF73}" dt="2023-10-02T09:17:06.231" v="34"/>
          <ac:spMkLst>
            <pc:docMk/>
            <pc:sldMk cId="3271590079" sldId="258"/>
            <ac:spMk id="20" creationId="{80DF40B2-80F7-4E71-B46C-284163F3654A}"/>
          </ac:spMkLst>
        </pc:spChg>
        <pc:picChg chg="add mod ord">
          <ac:chgData name="Magesh Jayakumar" userId="S::magesh.jayakumar.c@revature.com::b8ead12c-d424-4f71-b439-5dd625802563" providerId="AD" clId="Web-{7665FC7A-BE00-4B79-92F8-8DA6ED5ECF73}" dt="2023-10-02T09:16:46.995" v="31"/>
          <ac:picMkLst>
            <pc:docMk/>
            <pc:sldMk cId="3271590079" sldId="258"/>
            <ac:picMk id="4" creationId="{6342862D-D157-7724-FBB1-B894940C0C74}"/>
          </ac:picMkLst>
        </pc:picChg>
        <pc:cxnChg chg="add del">
          <ac:chgData name="Magesh Jayakumar" userId="S::magesh.jayakumar.c@revature.com::b8ead12c-d424-4f71-b439-5dd625802563" providerId="AD" clId="Web-{7665FC7A-BE00-4B79-92F8-8DA6ED5ECF73}" dt="2023-10-02T09:16:46.980" v="30"/>
          <ac:cxnSpMkLst>
            <pc:docMk/>
            <pc:sldMk cId="3271590079" sldId="258"/>
            <ac:cxnSpMk id="11" creationId="{AA2EAA10-076F-46BD-8F0F-B9A2FB77A85C}"/>
          </ac:cxnSpMkLst>
        </pc:cxnChg>
        <pc:cxnChg chg="add del">
          <ac:chgData name="Magesh Jayakumar" userId="S::magesh.jayakumar.c@revature.com::b8ead12c-d424-4f71-b439-5dd625802563" providerId="AD" clId="Web-{7665FC7A-BE00-4B79-92F8-8DA6ED5ECF73}" dt="2023-10-02T09:16:46.980" v="30"/>
          <ac:cxnSpMkLst>
            <pc:docMk/>
            <pc:sldMk cId="3271590079" sldId="258"/>
            <ac:cxnSpMk id="13" creationId="{D891E407-403B-4764-86C9-33A56D3BCAA3}"/>
          </ac:cxnSpMkLst>
        </pc:cxnChg>
      </pc:sldChg>
      <pc:sldChg chg="addSp delSp modSp new mod setBg">
        <pc:chgData name="Magesh Jayakumar" userId="S::magesh.jayakumar.c@revature.com::b8ead12c-d424-4f71-b439-5dd625802563" providerId="AD" clId="Web-{7665FC7A-BE00-4B79-92F8-8DA6ED5ECF73}" dt="2023-10-02T09:18:53.518" v="51"/>
        <pc:sldMkLst>
          <pc:docMk/>
          <pc:sldMk cId="592808668" sldId="259"/>
        </pc:sldMkLst>
        <pc:spChg chg="mod">
          <ac:chgData name="Magesh Jayakumar" userId="S::magesh.jayakumar.c@revature.com::b8ead12c-d424-4f71-b439-5dd625802563" providerId="AD" clId="Web-{7665FC7A-BE00-4B79-92F8-8DA6ED5ECF73}" dt="2023-10-02T09:18:21.532" v="48"/>
          <ac:spMkLst>
            <pc:docMk/>
            <pc:sldMk cId="592808668" sldId="259"/>
            <ac:spMk id="2" creationId="{7700218F-CF3A-56F3-6E20-4B98E875284B}"/>
          </ac:spMkLst>
        </pc:spChg>
        <pc:spChg chg="del mod">
          <ac:chgData name="Magesh Jayakumar" userId="S::magesh.jayakumar.c@revature.com::b8ead12c-d424-4f71-b439-5dd625802563" providerId="AD" clId="Web-{7665FC7A-BE00-4B79-92F8-8DA6ED5ECF73}" dt="2023-10-02T09:18:12.250" v="47"/>
          <ac:spMkLst>
            <pc:docMk/>
            <pc:sldMk cId="592808668" sldId="259"/>
            <ac:spMk id="3" creationId="{8D932999-AFD4-33D6-84F2-142F69B84FF6}"/>
          </ac:spMkLst>
        </pc:spChg>
        <pc:spChg chg="add mod">
          <ac:chgData name="Magesh Jayakumar" userId="S::magesh.jayakumar.c@revature.com::b8ead12c-d424-4f71-b439-5dd625802563" providerId="AD" clId="Web-{7665FC7A-BE00-4B79-92F8-8DA6ED5ECF73}" dt="2023-10-02T09:18:53.518" v="51"/>
          <ac:spMkLst>
            <pc:docMk/>
            <pc:sldMk cId="592808668" sldId="259"/>
            <ac:spMk id="8" creationId="{AA40C15A-AE46-93EB-8E20-E8434D68B39B}"/>
          </ac:spMkLst>
        </pc:spChg>
        <pc:spChg chg="add del">
          <ac:chgData name="Magesh Jayakumar" userId="S::magesh.jayakumar.c@revature.com::b8ead12c-d424-4f71-b439-5dd625802563" providerId="AD" clId="Web-{7665FC7A-BE00-4B79-92F8-8DA6ED5ECF73}" dt="2023-10-02T09:18:53.518" v="51"/>
          <ac:spMkLst>
            <pc:docMk/>
            <pc:sldMk cId="592808668" sldId="259"/>
            <ac:spMk id="11" creationId="{9427AF5F-9A0E-42B7-A252-FD64C9885F9C}"/>
          </ac:spMkLst>
        </pc:spChg>
        <pc:spChg chg="add">
          <ac:chgData name="Magesh Jayakumar" userId="S::magesh.jayakumar.c@revature.com::b8ead12c-d424-4f71-b439-5dd625802563" providerId="AD" clId="Web-{7665FC7A-BE00-4B79-92F8-8DA6ED5ECF73}" dt="2023-10-02T09:18:53.518" v="51"/>
          <ac:spMkLst>
            <pc:docMk/>
            <pc:sldMk cId="592808668" sldId="259"/>
            <ac:spMk id="16" creationId="{9427AF5F-9A0E-42B7-A252-FD64C9885F9C}"/>
          </ac:spMkLst>
        </pc:spChg>
        <pc:picChg chg="add mod ord">
          <ac:chgData name="Magesh Jayakumar" userId="S::magesh.jayakumar.c@revature.com::b8ead12c-d424-4f71-b439-5dd625802563" providerId="AD" clId="Web-{7665FC7A-BE00-4B79-92F8-8DA6ED5ECF73}" dt="2023-10-02T09:18:21.532" v="48"/>
          <ac:picMkLst>
            <pc:docMk/>
            <pc:sldMk cId="592808668" sldId="259"/>
            <ac:picMk id="4" creationId="{B2C14153-B8A7-1872-F351-CFE1D6003469}"/>
          </ac:picMkLst>
        </pc:picChg>
      </pc:sldChg>
      <pc:sldChg chg="addSp delSp modSp new mod setBg">
        <pc:chgData name="Magesh Jayakumar" userId="S::magesh.jayakumar.c@revature.com::b8ead12c-d424-4f71-b439-5dd625802563" providerId="AD" clId="Web-{7665FC7A-BE00-4B79-92F8-8DA6ED5ECF73}" dt="2023-10-02T09:19:48.616" v="62"/>
        <pc:sldMkLst>
          <pc:docMk/>
          <pc:sldMk cId="1476415931" sldId="260"/>
        </pc:sldMkLst>
        <pc:spChg chg="mod ord">
          <ac:chgData name="Magesh Jayakumar" userId="S::magesh.jayakumar.c@revature.com::b8ead12c-d424-4f71-b439-5dd625802563" providerId="AD" clId="Web-{7665FC7A-BE00-4B79-92F8-8DA6ED5ECF73}" dt="2023-10-02T09:19:48.616" v="62"/>
          <ac:spMkLst>
            <pc:docMk/>
            <pc:sldMk cId="1476415931" sldId="260"/>
            <ac:spMk id="2" creationId="{259D9DC2-5107-DE4C-BD9C-AA947B4D7FD9}"/>
          </ac:spMkLst>
        </pc:spChg>
        <pc:spChg chg="del">
          <ac:chgData name="Magesh Jayakumar" userId="S::magesh.jayakumar.c@revature.com::b8ead12c-d424-4f71-b439-5dd625802563" providerId="AD" clId="Web-{7665FC7A-BE00-4B79-92F8-8DA6ED5ECF73}" dt="2023-10-02T09:19:23.395" v="58"/>
          <ac:spMkLst>
            <pc:docMk/>
            <pc:sldMk cId="1476415931" sldId="260"/>
            <ac:spMk id="3" creationId="{0B45121B-742B-12E1-3779-F026E11EFF6E}"/>
          </ac:spMkLst>
        </pc:spChg>
        <pc:spChg chg="add mod">
          <ac:chgData name="Magesh Jayakumar" userId="S::magesh.jayakumar.c@revature.com::b8ead12c-d424-4f71-b439-5dd625802563" providerId="AD" clId="Web-{7665FC7A-BE00-4B79-92F8-8DA6ED5ECF73}" dt="2023-10-02T09:19:48.616" v="62"/>
          <ac:spMkLst>
            <pc:docMk/>
            <pc:sldMk cId="1476415931" sldId="260"/>
            <ac:spMk id="8" creationId="{E0E884B1-145A-D8C7-F04F-EDDB6520018D}"/>
          </ac:spMkLst>
        </pc:spChg>
        <pc:spChg chg="add del">
          <ac:chgData name="Magesh Jayakumar" userId="S::magesh.jayakumar.c@revature.com::b8ead12c-d424-4f71-b439-5dd625802563" providerId="AD" clId="Web-{7665FC7A-BE00-4B79-92F8-8DA6ED5ECF73}" dt="2023-10-02T09:19:48.616" v="62"/>
          <ac:spMkLst>
            <pc:docMk/>
            <pc:sldMk cId="1476415931" sldId="260"/>
            <ac:spMk id="11" creationId="{B65C0385-5E30-4D2E-AF9F-4639659D34E9}"/>
          </ac:spMkLst>
        </pc:spChg>
        <pc:spChg chg="add del">
          <ac:chgData name="Magesh Jayakumar" userId="S::magesh.jayakumar.c@revature.com::b8ead12c-d424-4f71-b439-5dd625802563" providerId="AD" clId="Web-{7665FC7A-BE00-4B79-92F8-8DA6ED5ECF73}" dt="2023-10-02T09:19:48.616" v="62"/>
          <ac:spMkLst>
            <pc:docMk/>
            <pc:sldMk cId="1476415931" sldId="260"/>
            <ac:spMk id="13" creationId="{E335820B-3A29-42C5-AA8D-10ECA43CD985}"/>
          </ac:spMkLst>
        </pc:spChg>
        <pc:spChg chg="add">
          <ac:chgData name="Magesh Jayakumar" userId="S::magesh.jayakumar.c@revature.com::b8ead12c-d424-4f71-b439-5dd625802563" providerId="AD" clId="Web-{7665FC7A-BE00-4B79-92F8-8DA6ED5ECF73}" dt="2023-10-02T09:19:48.616" v="62"/>
          <ac:spMkLst>
            <pc:docMk/>
            <pc:sldMk cId="1476415931" sldId="260"/>
            <ac:spMk id="18" creationId="{9427AF5F-9A0E-42B7-A252-FD64C9885F9C}"/>
          </ac:spMkLst>
        </pc:spChg>
        <pc:picChg chg="add mod ord">
          <ac:chgData name="Magesh Jayakumar" userId="S::magesh.jayakumar.c@revature.com::b8ead12c-d424-4f71-b439-5dd625802563" providerId="AD" clId="Web-{7665FC7A-BE00-4B79-92F8-8DA6ED5ECF73}" dt="2023-10-02T09:19:48.616" v="62"/>
          <ac:picMkLst>
            <pc:docMk/>
            <pc:sldMk cId="1476415931" sldId="260"/>
            <ac:picMk id="4" creationId="{CCE46EA2-6043-8E8D-4645-67F790B2AF67}"/>
          </ac:picMkLst>
        </pc:picChg>
      </pc:sldChg>
      <pc:sldChg chg="addSp delSp modSp new mod setBg">
        <pc:chgData name="Magesh Jayakumar" userId="S::magesh.jayakumar.c@revature.com::b8ead12c-d424-4f71-b439-5dd625802563" providerId="AD" clId="Web-{7665FC7A-BE00-4B79-92F8-8DA6ED5ECF73}" dt="2023-10-02T09:20:50.213" v="71"/>
        <pc:sldMkLst>
          <pc:docMk/>
          <pc:sldMk cId="658408972" sldId="261"/>
        </pc:sldMkLst>
        <pc:spChg chg="mod">
          <ac:chgData name="Magesh Jayakumar" userId="S::magesh.jayakumar.c@revature.com::b8ead12c-d424-4f71-b439-5dd625802563" providerId="AD" clId="Web-{7665FC7A-BE00-4B79-92F8-8DA6ED5ECF73}" dt="2023-10-02T09:20:40.275" v="68"/>
          <ac:spMkLst>
            <pc:docMk/>
            <pc:sldMk cId="658408972" sldId="261"/>
            <ac:spMk id="2" creationId="{CD150E41-B864-8497-A7EC-D3091DDA0150}"/>
          </ac:spMkLst>
        </pc:spChg>
        <pc:spChg chg="del">
          <ac:chgData name="Magesh Jayakumar" userId="S::magesh.jayakumar.c@revature.com::b8ead12c-d424-4f71-b439-5dd625802563" providerId="AD" clId="Web-{7665FC7A-BE00-4B79-92F8-8DA6ED5ECF73}" dt="2023-10-02T09:20:20.852" v="67"/>
          <ac:spMkLst>
            <pc:docMk/>
            <pc:sldMk cId="658408972" sldId="261"/>
            <ac:spMk id="3" creationId="{DBE1B145-87D8-CE0C-8BC8-BD5BA0F1B4BD}"/>
          </ac:spMkLst>
        </pc:spChg>
        <pc:spChg chg="add mod">
          <ac:chgData name="Magesh Jayakumar" userId="S::magesh.jayakumar.c@revature.com::b8ead12c-d424-4f71-b439-5dd625802563" providerId="AD" clId="Web-{7665FC7A-BE00-4B79-92F8-8DA6ED5ECF73}" dt="2023-10-02T09:20:50.213" v="71"/>
          <ac:spMkLst>
            <pc:docMk/>
            <pc:sldMk cId="658408972" sldId="261"/>
            <ac:spMk id="8" creationId="{1F5326AE-301B-C748-2180-9B7A0995B138}"/>
          </ac:spMkLst>
        </pc:spChg>
        <pc:spChg chg="add del">
          <ac:chgData name="Magesh Jayakumar" userId="S::magesh.jayakumar.c@revature.com::b8ead12c-d424-4f71-b439-5dd625802563" providerId="AD" clId="Web-{7665FC7A-BE00-4B79-92F8-8DA6ED5ECF73}" dt="2023-10-02T09:20:50.213" v="71"/>
          <ac:spMkLst>
            <pc:docMk/>
            <pc:sldMk cId="658408972" sldId="261"/>
            <ac:spMk id="11" creationId="{9427AF5F-9A0E-42B7-A252-FD64C9885F9C}"/>
          </ac:spMkLst>
        </pc:spChg>
        <pc:spChg chg="add">
          <ac:chgData name="Magesh Jayakumar" userId="S::magesh.jayakumar.c@revature.com::b8ead12c-d424-4f71-b439-5dd625802563" providerId="AD" clId="Web-{7665FC7A-BE00-4B79-92F8-8DA6ED5ECF73}" dt="2023-10-02T09:20:50.213" v="71"/>
          <ac:spMkLst>
            <pc:docMk/>
            <pc:sldMk cId="658408972" sldId="261"/>
            <ac:spMk id="16" creationId="{9427AF5F-9A0E-42B7-A252-FD64C9885F9C}"/>
          </ac:spMkLst>
        </pc:spChg>
        <pc:picChg chg="add mod ord">
          <ac:chgData name="Magesh Jayakumar" userId="S::magesh.jayakumar.c@revature.com::b8ead12c-d424-4f71-b439-5dd625802563" providerId="AD" clId="Web-{7665FC7A-BE00-4B79-92F8-8DA6ED5ECF73}" dt="2023-10-02T09:20:50.213" v="71"/>
          <ac:picMkLst>
            <pc:docMk/>
            <pc:sldMk cId="658408972" sldId="261"/>
            <ac:picMk id="4" creationId="{F8541AFC-6175-14B3-8ED8-BB640BE545C7}"/>
          </ac:picMkLst>
        </pc:picChg>
      </pc:sldChg>
      <pc:sldChg chg="addSp delSp modSp new mod setBg">
        <pc:chgData name="Magesh Jayakumar" userId="S::magesh.jayakumar.c@revature.com::b8ead12c-d424-4f71-b439-5dd625802563" providerId="AD" clId="Web-{7665FC7A-BE00-4B79-92F8-8DA6ED5ECF73}" dt="2023-10-02T09:22:01.999" v="80"/>
        <pc:sldMkLst>
          <pc:docMk/>
          <pc:sldMk cId="3262319254" sldId="262"/>
        </pc:sldMkLst>
        <pc:spChg chg="mod">
          <ac:chgData name="Magesh Jayakumar" userId="S::magesh.jayakumar.c@revature.com::b8ead12c-d424-4f71-b439-5dd625802563" providerId="AD" clId="Web-{7665FC7A-BE00-4B79-92F8-8DA6ED5ECF73}" dt="2023-10-02T09:21:25.215" v="78"/>
          <ac:spMkLst>
            <pc:docMk/>
            <pc:sldMk cId="3262319254" sldId="262"/>
            <ac:spMk id="2" creationId="{46103532-FAF3-AC27-2187-732FB17EF43E}"/>
          </ac:spMkLst>
        </pc:spChg>
        <pc:spChg chg="del">
          <ac:chgData name="Magesh Jayakumar" userId="S::magesh.jayakumar.c@revature.com::b8ead12c-d424-4f71-b439-5dd625802563" providerId="AD" clId="Web-{7665FC7A-BE00-4B79-92F8-8DA6ED5ECF73}" dt="2023-10-02T09:21:20.981" v="77"/>
          <ac:spMkLst>
            <pc:docMk/>
            <pc:sldMk cId="3262319254" sldId="262"/>
            <ac:spMk id="3" creationId="{B52BEB89-09B2-C0BC-1F14-20B0AF6F0175}"/>
          </ac:spMkLst>
        </pc:spChg>
        <pc:spChg chg="add mod">
          <ac:chgData name="Magesh Jayakumar" userId="S::magesh.jayakumar.c@revature.com::b8ead12c-d424-4f71-b439-5dd625802563" providerId="AD" clId="Web-{7665FC7A-BE00-4B79-92F8-8DA6ED5ECF73}" dt="2023-10-02T09:22:01.999" v="80"/>
          <ac:spMkLst>
            <pc:docMk/>
            <pc:sldMk cId="3262319254" sldId="262"/>
            <ac:spMk id="8" creationId="{993A00E5-FA00-62DD-E9C7-7CF459A7C7EB}"/>
          </ac:spMkLst>
        </pc:spChg>
        <pc:spChg chg="add del">
          <ac:chgData name="Magesh Jayakumar" userId="S::magesh.jayakumar.c@revature.com::b8ead12c-d424-4f71-b439-5dd625802563" providerId="AD" clId="Web-{7665FC7A-BE00-4B79-92F8-8DA6ED5ECF73}" dt="2023-10-02T09:22:01.999" v="80"/>
          <ac:spMkLst>
            <pc:docMk/>
            <pc:sldMk cId="3262319254" sldId="262"/>
            <ac:spMk id="11" creationId="{9427AF5F-9A0E-42B7-A252-FD64C9885F9C}"/>
          </ac:spMkLst>
        </pc:spChg>
        <pc:spChg chg="add">
          <ac:chgData name="Magesh Jayakumar" userId="S::magesh.jayakumar.c@revature.com::b8ead12c-d424-4f71-b439-5dd625802563" providerId="AD" clId="Web-{7665FC7A-BE00-4B79-92F8-8DA6ED5ECF73}" dt="2023-10-02T09:22:01.999" v="80"/>
          <ac:spMkLst>
            <pc:docMk/>
            <pc:sldMk cId="3262319254" sldId="262"/>
            <ac:spMk id="16" creationId="{9427AF5F-9A0E-42B7-A252-FD64C9885F9C}"/>
          </ac:spMkLst>
        </pc:spChg>
        <pc:picChg chg="add mod ord">
          <ac:chgData name="Magesh Jayakumar" userId="S::magesh.jayakumar.c@revature.com::b8ead12c-d424-4f71-b439-5dd625802563" providerId="AD" clId="Web-{7665FC7A-BE00-4B79-92F8-8DA6ED5ECF73}" dt="2023-10-02T09:21:25.215" v="78"/>
          <ac:picMkLst>
            <pc:docMk/>
            <pc:sldMk cId="3262319254" sldId="262"/>
            <ac:picMk id="4" creationId="{B2DA4782-E581-EDC4-39B1-18AF761975A3}"/>
          </ac:picMkLst>
        </pc:picChg>
      </pc:sldChg>
      <pc:sldChg chg="addSp delSp modSp new mod setBg">
        <pc:chgData name="Magesh Jayakumar" userId="S::magesh.jayakumar.c@revature.com::b8ead12c-d424-4f71-b439-5dd625802563" providerId="AD" clId="Web-{7665FC7A-BE00-4B79-92F8-8DA6ED5ECF73}" dt="2023-10-02T09:22:46.689" v="89"/>
        <pc:sldMkLst>
          <pc:docMk/>
          <pc:sldMk cId="298205911" sldId="263"/>
        </pc:sldMkLst>
        <pc:spChg chg="mod">
          <ac:chgData name="Magesh Jayakumar" userId="S::magesh.jayakumar.c@revature.com::b8ead12c-d424-4f71-b439-5dd625802563" providerId="AD" clId="Web-{7665FC7A-BE00-4B79-92F8-8DA6ED5ECF73}" dt="2023-10-02T09:22:38.079" v="87"/>
          <ac:spMkLst>
            <pc:docMk/>
            <pc:sldMk cId="298205911" sldId="263"/>
            <ac:spMk id="2" creationId="{88E43BFA-2508-F3F8-8E28-CCCB03F46A64}"/>
          </ac:spMkLst>
        </pc:spChg>
        <pc:spChg chg="del">
          <ac:chgData name="Magesh Jayakumar" userId="S::magesh.jayakumar.c@revature.com::b8ead12c-d424-4f71-b439-5dd625802563" providerId="AD" clId="Web-{7665FC7A-BE00-4B79-92F8-8DA6ED5ECF73}" dt="2023-10-02T09:22:33.985" v="86"/>
          <ac:spMkLst>
            <pc:docMk/>
            <pc:sldMk cId="298205911" sldId="263"/>
            <ac:spMk id="3" creationId="{D8C4C38B-DAD6-6EEE-E259-3C674BAFA228}"/>
          </ac:spMkLst>
        </pc:spChg>
        <pc:spChg chg="add mod">
          <ac:chgData name="Magesh Jayakumar" userId="S::magesh.jayakumar.c@revature.com::b8ead12c-d424-4f71-b439-5dd625802563" providerId="AD" clId="Web-{7665FC7A-BE00-4B79-92F8-8DA6ED5ECF73}" dt="2023-10-02T09:22:46.689" v="89"/>
          <ac:spMkLst>
            <pc:docMk/>
            <pc:sldMk cId="298205911" sldId="263"/>
            <ac:spMk id="8" creationId="{78ECF926-E5E1-C570-6F6B-8FAD966C92BE}"/>
          </ac:spMkLst>
        </pc:spChg>
        <pc:spChg chg="add del">
          <ac:chgData name="Magesh Jayakumar" userId="S::magesh.jayakumar.c@revature.com::b8ead12c-d424-4f71-b439-5dd625802563" providerId="AD" clId="Web-{7665FC7A-BE00-4B79-92F8-8DA6ED5ECF73}" dt="2023-10-02T09:22:46.689" v="89"/>
          <ac:spMkLst>
            <pc:docMk/>
            <pc:sldMk cId="298205911" sldId="263"/>
            <ac:spMk id="11" creationId="{9427AF5F-9A0E-42B7-A252-FD64C9885F9C}"/>
          </ac:spMkLst>
        </pc:spChg>
        <pc:spChg chg="add">
          <ac:chgData name="Magesh Jayakumar" userId="S::magesh.jayakumar.c@revature.com::b8ead12c-d424-4f71-b439-5dd625802563" providerId="AD" clId="Web-{7665FC7A-BE00-4B79-92F8-8DA6ED5ECF73}" dt="2023-10-02T09:22:46.689" v="89"/>
          <ac:spMkLst>
            <pc:docMk/>
            <pc:sldMk cId="298205911" sldId="263"/>
            <ac:spMk id="16" creationId="{9427AF5F-9A0E-42B7-A252-FD64C9885F9C}"/>
          </ac:spMkLst>
        </pc:spChg>
        <pc:picChg chg="add mod ord">
          <ac:chgData name="Magesh Jayakumar" userId="S::magesh.jayakumar.c@revature.com::b8ead12c-d424-4f71-b439-5dd625802563" providerId="AD" clId="Web-{7665FC7A-BE00-4B79-92F8-8DA6ED5ECF73}" dt="2023-10-02T09:22:38.079" v="87"/>
          <ac:picMkLst>
            <pc:docMk/>
            <pc:sldMk cId="298205911" sldId="263"/>
            <ac:picMk id="4" creationId="{B28A772B-A66D-707F-9502-66C3341809A3}"/>
          </ac:picMkLst>
        </pc:picChg>
      </pc:sldChg>
      <pc:sldChg chg="addSp delSp modSp new mod setBg">
        <pc:chgData name="Magesh Jayakumar" userId="S::magesh.jayakumar.c@revature.com::b8ead12c-d424-4f71-b439-5dd625802563" providerId="AD" clId="Web-{7665FC7A-BE00-4B79-92F8-8DA6ED5ECF73}" dt="2023-10-02T09:24:13.632" v="99"/>
        <pc:sldMkLst>
          <pc:docMk/>
          <pc:sldMk cId="1716992494" sldId="264"/>
        </pc:sldMkLst>
        <pc:spChg chg="mod">
          <ac:chgData name="Magesh Jayakumar" userId="S::magesh.jayakumar.c@revature.com::b8ead12c-d424-4f71-b439-5dd625802563" providerId="AD" clId="Web-{7665FC7A-BE00-4B79-92F8-8DA6ED5ECF73}" dt="2023-10-02T09:24:13.632" v="99"/>
          <ac:spMkLst>
            <pc:docMk/>
            <pc:sldMk cId="1716992494" sldId="264"/>
            <ac:spMk id="2" creationId="{9A4A3A51-7B80-5C21-D9DD-6CBC34CBFB4D}"/>
          </ac:spMkLst>
        </pc:spChg>
        <pc:spChg chg="del">
          <ac:chgData name="Magesh Jayakumar" userId="S::magesh.jayakumar.c@revature.com::b8ead12c-d424-4f71-b439-5dd625802563" providerId="AD" clId="Web-{7665FC7A-BE00-4B79-92F8-8DA6ED5ECF73}" dt="2023-10-02T09:24:00.146" v="95"/>
          <ac:spMkLst>
            <pc:docMk/>
            <pc:sldMk cId="1716992494" sldId="264"/>
            <ac:spMk id="3" creationId="{F97F47E6-6A6D-E753-1282-277AA27ED0C0}"/>
          </ac:spMkLst>
        </pc:spChg>
        <pc:spChg chg="add mod">
          <ac:chgData name="Magesh Jayakumar" userId="S::magesh.jayakumar.c@revature.com::b8ead12c-d424-4f71-b439-5dd625802563" providerId="AD" clId="Web-{7665FC7A-BE00-4B79-92F8-8DA6ED5ECF73}" dt="2023-10-02T09:24:13.632" v="99"/>
          <ac:spMkLst>
            <pc:docMk/>
            <pc:sldMk cId="1716992494" sldId="264"/>
            <ac:spMk id="8" creationId="{2B5C7127-F468-7926-ACAB-F54CDD763502}"/>
          </ac:spMkLst>
        </pc:spChg>
        <pc:spChg chg="add del">
          <ac:chgData name="Magesh Jayakumar" userId="S::magesh.jayakumar.c@revature.com::b8ead12c-d424-4f71-b439-5dd625802563" providerId="AD" clId="Web-{7665FC7A-BE00-4B79-92F8-8DA6ED5ECF73}" dt="2023-10-02T09:24:13.632" v="99"/>
          <ac:spMkLst>
            <pc:docMk/>
            <pc:sldMk cId="1716992494" sldId="264"/>
            <ac:spMk id="11" creationId="{9427AF5F-9A0E-42B7-A252-FD64C9885F9C}"/>
          </ac:spMkLst>
        </pc:spChg>
        <pc:spChg chg="add">
          <ac:chgData name="Magesh Jayakumar" userId="S::magesh.jayakumar.c@revature.com::b8ead12c-d424-4f71-b439-5dd625802563" providerId="AD" clId="Web-{7665FC7A-BE00-4B79-92F8-8DA6ED5ECF73}" dt="2023-10-02T09:24:13.632" v="99"/>
          <ac:spMkLst>
            <pc:docMk/>
            <pc:sldMk cId="1716992494" sldId="264"/>
            <ac:spMk id="16" creationId="{22587ECF-85E9-4393-9D87-8EB6F3F6C208}"/>
          </ac:spMkLst>
        </pc:spChg>
        <pc:picChg chg="add mod ord">
          <ac:chgData name="Magesh Jayakumar" userId="S::magesh.jayakumar.c@revature.com::b8ead12c-d424-4f71-b439-5dd625802563" providerId="AD" clId="Web-{7665FC7A-BE00-4B79-92F8-8DA6ED5ECF73}" dt="2023-10-02T09:24:13.632" v="99"/>
          <ac:picMkLst>
            <pc:docMk/>
            <pc:sldMk cId="1716992494" sldId="264"/>
            <ac:picMk id="4" creationId="{EE0D9140-82A9-F0EB-786C-CACB12FDCF96}"/>
          </ac:picMkLst>
        </pc:picChg>
      </pc:sldChg>
      <pc:sldChg chg="addSp delSp modSp new mod setBg">
        <pc:chgData name="Magesh Jayakumar" userId="S::magesh.jayakumar.c@revature.com::b8ead12c-d424-4f71-b439-5dd625802563" providerId="AD" clId="Web-{7665FC7A-BE00-4B79-92F8-8DA6ED5ECF73}" dt="2023-10-02T09:25:07.291" v="110"/>
        <pc:sldMkLst>
          <pc:docMk/>
          <pc:sldMk cId="2863285701" sldId="265"/>
        </pc:sldMkLst>
        <pc:spChg chg="mod">
          <ac:chgData name="Magesh Jayakumar" userId="S::magesh.jayakumar.c@revature.com::b8ead12c-d424-4f71-b439-5dd625802563" providerId="AD" clId="Web-{7665FC7A-BE00-4B79-92F8-8DA6ED5ECF73}" dt="2023-10-02T09:24:57.806" v="108"/>
          <ac:spMkLst>
            <pc:docMk/>
            <pc:sldMk cId="2863285701" sldId="265"/>
            <ac:spMk id="2" creationId="{78307182-F7C5-83EC-29C9-3D440222D0FB}"/>
          </ac:spMkLst>
        </pc:spChg>
        <pc:spChg chg="del mod">
          <ac:chgData name="Magesh Jayakumar" userId="S::magesh.jayakumar.c@revature.com::b8ead12c-d424-4f71-b439-5dd625802563" providerId="AD" clId="Web-{7665FC7A-BE00-4B79-92F8-8DA6ED5ECF73}" dt="2023-10-02T09:24:41.618" v="107"/>
          <ac:spMkLst>
            <pc:docMk/>
            <pc:sldMk cId="2863285701" sldId="265"/>
            <ac:spMk id="3" creationId="{55B39C44-0140-C036-6E1F-4B2D2D0E02DD}"/>
          </ac:spMkLst>
        </pc:spChg>
        <pc:spChg chg="add mod">
          <ac:chgData name="Magesh Jayakumar" userId="S::magesh.jayakumar.c@revature.com::b8ead12c-d424-4f71-b439-5dd625802563" providerId="AD" clId="Web-{7665FC7A-BE00-4B79-92F8-8DA6ED5ECF73}" dt="2023-10-02T09:25:07.291" v="110"/>
          <ac:spMkLst>
            <pc:docMk/>
            <pc:sldMk cId="2863285701" sldId="265"/>
            <ac:spMk id="8" creationId="{68AB5E9A-5D9C-8356-3AFD-B64E939F09EF}"/>
          </ac:spMkLst>
        </pc:spChg>
        <pc:spChg chg="add del">
          <ac:chgData name="Magesh Jayakumar" userId="S::magesh.jayakumar.c@revature.com::b8ead12c-d424-4f71-b439-5dd625802563" providerId="AD" clId="Web-{7665FC7A-BE00-4B79-92F8-8DA6ED5ECF73}" dt="2023-10-02T09:25:07.291" v="110"/>
          <ac:spMkLst>
            <pc:docMk/>
            <pc:sldMk cId="2863285701" sldId="265"/>
            <ac:spMk id="11" creationId="{9427AF5F-9A0E-42B7-A252-FD64C9885F9C}"/>
          </ac:spMkLst>
        </pc:spChg>
        <pc:spChg chg="add">
          <ac:chgData name="Magesh Jayakumar" userId="S::magesh.jayakumar.c@revature.com::b8ead12c-d424-4f71-b439-5dd625802563" providerId="AD" clId="Web-{7665FC7A-BE00-4B79-92F8-8DA6ED5ECF73}" dt="2023-10-02T09:25:07.291" v="110"/>
          <ac:spMkLst>
            <pc:docMk/>
            <pc:sldMk cId="2863285701" sldId="265"/>
            <ac:spMk id="16" creationId="{9427AF5F-9A0E-42B7-A252-FD64C9885F9C}"/>
          </ac:spMkLst>
        </pc:spChg>
        <pc:picChg chg="add mod ord">
          <ac:chgData name="Magesh Jayakumar" userId="S::magesh.jayakumar.c@revature.com::b8ead12c-d424-4f71-b439-5dd625802563" providerId="AD" clId="Web-{7665FC7A-BE00-4B79-92F8-8DA6ED5ECF73}" dt="2023-10-02T09:25:07.291" v="110"/>
          <ac:picMkLst>
            <pc:docMk/>
            <pc:sldMk cId="2863285701" sldId="265"/>
            <ac:picMk id="4" creationId="{5583B00A-6D2A-0B96-A6A3-FA17B6F844D9}"/>
          </ac:picMkLst>
        </pc:picChg>
      </pc:sldChg>
      <pc:sldChg chg="addSp delSp modSp new mod setBg">
        <pc:chgData name="Magesh Jayakumar" userId="S::magesh.jayakumar.c@revature.com::b8ead12c-d424-4f71-b439-5dd625802563" providerId="AD" clId="Web-{7665FC7A-BE00-4B79-92F8-8DA6ED5ECF73}" dt="2023-10-02T09:25:49.669" v="118"/>
        <pc:sldMkLst>
          <pc:docMk/>
          <pc:sldMk cId="949890907" sldId="266"/>
        </pc:sldMkLst>
        <pc:spChg chg="mod">
          <ac:chgData name="Magesh Jayakumar" userId="S::magesh.jayakumar.c@revature.com::b8ead12c-d424-4f71-b439-5dd625802563" providerId="AD" clId="Web-{7665FC7A-BE00-4B79-92F8-8DA6ED5ECF73}" dt="2023-10-02T09:25:37.871" v="115"/>
          <ac:spMkLst>
            <pc:docMk/>
            <pc:sldMk cId="949890907" sldId="266"/>
            <ac:spMk id="2" creationId="{94C50E02-8F66-0662-FE7C-E9C16710463C}"/>
          </ac:spMkLst>
        </pc:spChg>
        <pc:spChg chg="del">
          <ac:chgData name="Magesh Jayakumar" userId="S::magesh.jayakumar.c@revature.com::b8ead12c-d424-4f71-b439-5dd625802563" providerId="AD" clId="Web-{7665FC7A-BE00-4B79-92F8-8DA6ED5ECF73}" dt="2023-10-02T09:25:32.558" v="114"/>
          <ac:spMkLst>
            <pc:docMk/>
            <pc:sldMk cId="949890907" sldId="266"/>
            <ac:spMk id="3" creationId="{427EBE5B-ED22-F888-10F2-05486CF32441}"/>
          </ac:spMkLst>
        </pc:spChg>
        <pc:spChg chg="add mod">
          <ac:chgData name="Magesh Jayakumar" userId="S::magesh.jayakumar.c@revature.com::b8ead12c-d424-4f71-b439-5dd625802563" providerId="AD" clId="Web-{7665FC7A-BE00-4B79-92F8-8DA6ED5ECF73}" dt="2023-10-02T09:25:49.669" v="118"/>
          <ac:spMkLst>
            <pc:docMk/>
            <pc:sldMk cId="949890907" sldId="266"/>
            <ac:spMk id="8" creationId="{F6E1ACC8-21EB-5822-29BF-AF655B5138F1}"/>
          </ac:spMkLst>
        </pc:spChg>
        <pc:spChg chg="add del">
          <ac:chgData name="Magesh Jayakumar" userId="S::magesh.jayakumar.c@revature.com::b8ead12c-d424-4f71-b439-5dd625802563" providerId="AD" clId="Web-{7665FC7A-BE00-4B79-92F8-8DA6ED5ECF73}" dt="2023-10-02T09:25:49.669" v="118"/>
          <ac:spMkLst>
            <pc:docMk/>
            <pc:sldMk cId="949890907" sldId="266"/>
            <ac:spMk id="11" creationId="{9427AF5F-9A0E-42B7-A252-FD64C9885F9C}"/>
          </ac:spMkLst>
        </pc:spChg>
        <pc:spChg chg="add">
          <ac:chgData name="Magesh Jayakumar" userId="S::magesh.jayakumar.c@revature.com::b8ead12c-d424-4f71-b439-5dd625802563" providerId="AD" clId="Web-{7665FC7A-BE00-4B79-92F8-8DA6ED5ECF73}" dt="2023-10-02T09:25:49.669" v="118"/>
          <ac:spMkLst>
            <pc:docMk/>
            <pc:sldMk cId="949890907" sldId="266"/>
            <ac:spMk id="16" creationId="{9427AF5F-9A0E-42B7-A252-FD64C9885F9C}"/>
          </ac:spMkLst>
        </pc:spChg>
        <pc:picChg chg="add mod ord">
          <ac:chgData name="Magesh Jayakumar" userId="S::magesh.jayakumar.c@revature.com::b8ead12c-d424-4f71-b439-5dd625802563" providerId="AD" clId="Web-{7665FC7A-BE00-4B79-92F8-8DA6ED5ECF73}" dt="2023-10-02T09:25:37.871" v="115"/>
          <ac:picMkLst>
            <pc:docMk/>
            <pc:sldMk cId="949890907" sldId="266"/>
            <ac:picMk id="4" creationId="{6872F4BF-C304-7050-5FA9-790E433A06A1}"/>
          </ac:picMkLst>
        </pc:picChg>
      </pc:sldChg>
      <pc:sldChg chg="addSp delSp modSp new mod setBg">
        <pc:chgData name="Magesh Jayakumar" userId="S::magesh.jayakumar.c@revature.com::b8ead12c-d424-4f71-b439-5dd625802563" providerId="AD" clId="Web-{7665FC7A-BE00-4B79-92F8-8DA6ED5ECF73}" dt="2023-10-02T09:26:40.031" v="131"/>
        <pc:sldMkLst>
          <pc:docMk/>
          <pc:sldMk cId="1382273213" sldId="267"/>
        </pc:sldMkLst>
        <pc:spChg chg="mod">
          <ac:chgData name="Magesh Jayakumar" userId="S::magesh.jayakumar.c@revature.com::b8ead12c-d424-4f71-b439-5dd625802563" providerId="AD" clId="Web-{7665FC7A-BE00-4B79-92F8-8DA6ED5ECF73}" dt="2023-10-02T09:26:32.796" v="128"/>
          <ac:spMkLst>
            <pc:docMk/>
            <pc:sldMk cId="1382273213" sldId="267"/>
            <ac:spMk id="2" creationId="{987A4664-4FA8-835F-5541-057C0A22E408}"/>
          </ac:spMkLst>
        </pc:spChg>
        <pc:spChg chg="del mod">
          <ac:chgData name="Magesh Jayakumar" userId="S::magesh.jayakumar.c@revature.com::b8ead12c-d424-4f71-b439-5dd625802563" providerId="AD" clId="Web-{7665FC7A-BE00-4B79-92F8-8DA6ED5ECF73}" dt="2023-10-02T09:26:23.811" v="127"/>
          <ac:spMkLst>
            <pc:docMk/>
            <pc:sldMk cId="1382273213" sldId="267"/>
            <ac:spMk id="3" creationId="{81385774-9B87-39D6-9D27-AF781F14778B}"/>
          </ac:spMkLst>
        </pc:spChg>
        <pc:spChg chg="add mod">
          <ac:chgData name="Magesh Jayakumar" userId="S::magesh.jayakumar.c@revature.com::b8ead12c-d424-4f71-b439-5dd625802563" providerId="AD" clId="Web-{7665FC7A-BE00-4B79-92F8-8DA6ED5ECF73}" dt="2023-10-02T09:26:40.031" v="131"/>
          <ac:spMkLst>
            <pc:docMk/>
            <pc:sldMk cId="1382273213" sldId="267"/>
            <ac:spMk id="8" creationId="{1D387EC4-FA3B-F586-46C2-459D7EA197C5}"/>
          </ac:spMkLst>
        </pc:spChg>
        <pc:spChg chg="add del">
          <ac:chgData name="Magesh Jayakumar" userId="S::magesh.jayakumar.c@revature.com::b8ead12c-d424-4f71-b439-5dd625802563" providerId="AD" clId="Web-{7665FC7A-BE00-4B79-92F8-8DA6ED5ECF73}" dt="2023-10-02T09:26:40.031" v="131"/>
          <ac:spMkLst>
            <pc:docMk/>
            <pc:sldMk cId="1382273213" sldId="267"/>
            <ac:spMk id="11" creationId="{9427AF5F-9A0E-42B7-A252-FD64C9885F9C}"/>
          </ac:spMkLst>
        </pc:spChg>
        <pc:spChg chg="add">
          <ac:chgData name="Magesh Jayakumar" userId="S::magesh.jayakumar.c@revature.com::b8ead12c-d424-4f71-b439-5dd625802563" providerId="AD" clId="Web-{7665FC7A-BE00-4B79-92F8-8DA6ED5ECF73}" dt="2023-10-02T09:26:40.031" v="131"/>
          <ac:spMkLst>
            <pc:docMk/>
            <pc:sldMk cId="1382273213" sldId="267"/>
            <ac:spMk id="16" creationId="{9427AF5F-9A0E-42B7-A252-FD64C9885F9C}"/>
          </ac:spMkLst>
        </pc:spChg>
        <pc:picChg chg="add mod ord">
          <ac:chgData name="Magesh Jayakumar" userId="S::magesh.jayakumar.c@revature.com::b8ead12c-d424-4f71-b439-5dd625802563" providerId="AD" clId="Web-{7665FC7A-BE00-4B79-92F8-8DA6ED5ECF73}" dt="2023-10-02T09:26:40.031" v="131"/>
          <ac:picMkLst>
            <pc:docMk/>
            <pc:sldMk cId="1382273213" sldId="267"/>
            <ac:picMk id="4" creationId="{6141DECB-133D-3339-F043-1846BB3478CD}"/>
          </ac:picMkLst>
        </pc:picChg>
      </pc:sldChg>
      <pc:sldChg chg="addSp delSp modSp new mod setBg">
        <pc:chgData name="Magesh Jayakumar" userId="S::magesh.jayakumar.c@revature.com::b8ead12c-d424-4f71-b439-5dd625802563" providerId="AD" clId="Web-{7665FC7A-BE00-4B79-92F8-8DA6ED5ECF73}" dt="2023-10-02T09:27:25.924" v="140"/>
        <pc:sldMkLst>
          <pc:docMk/>
          <pc:sldMk cId="3198924711" sldId="268"/>
        </pc:sldMkLst>
        <pc:spChg chg="mod">
          <ac:chgData name="Magesh Jayakumar" userId="S::magesh.jayakumar.c@revature.com::b8ead12c-d424-4f71-b439-5dd625802563" providerId="AD" clId="Web-{7665FC7A-BE00-4B79-92F8-8DA6ED5ECF73}" dt="2023-10-02T09:27:15.361" v="137"/>
          <ac:spMkLst>
            <pc:docMk/>
            <pc:sldMk cId="3198924711" sldId="268"/>
            <ac:spMk id="2" creationId="{428351D2-6949-155B-562F-AD0D6170416E}"/>
          </ac:spMkLst>
        </pc:spChg>
        <pc:spChg chg="del mod">
          <ac:chgData name="Magesh Jayakumar" userId="S::magesh.jayakumar.c@revature.com::b8ead12c-d424-4f71-b439-5dd625802563" providerId="AD" clId="Web-{7665FC7A-BE00-4B79-92F8-8DA6ED5ECF73}" dt="2023-10-02T09:27:09.752" v="136"/>
          <ac:spMkLst>
            <pc:docMk/>
            <pc:sldMk cId="3198924711" sldId="268"/>
            <ac:spMk id="3" creationId="{CEC600BF-E771-633B-2BF4-723C28D9DF50}"/>
          </ac:spMkLst>
        </pc:spChg>
        <pc:spChg chg="add mod">
          <ac:chgData name="Magesh Jayakumar" userId="S::magesh.jayakumar.c@revature.com::b8ead12c-d424-4f71-b439-5dd625802563" providerId="AD" clId="Web-{7665FC7A-BE00-4B79-92F8-8DA6ED5ECF73}" dt="2023-10-02T09:27:25.924" v="140"/>
          <ac:spMkLst>
            <pc:docMk/>
            <pc:sldMk cId="3198924711" sldId="268"/>
            <ac:spMk id="8" creationId="{AE9774F8-979F-4131-DAFD-76A16103F55A}"/>
          </ac:spMkLst>
        </pc:spChg>
        <pc:spChg chg="add del">
          <ac:chgData name="Magesh Jayakumar" userId="S::magesh.jayakumar.c@revature.com::b8ead12c-d424-4f71-b439-5dd625802563" providerId="AD" clId="Web-{7665FC7A-BE00-4B79-92F8-8DA6ED5ECF73}" dt="2023-10-02T09:27:25.924" v="140"/>
          <ac:spMkLst>
            <pc:docMk/>
            <pc:sldMk cId="3198924711" sldId="268"/>
            <ac:spMk id="11" creationId="{9427AF5F-9A0E-42B7-A252-FD64C9885F9C}"/>
          </ac:spMkLst>
        </pc:spChg>
        <pc:spChg chg="add">
          <ac:chgData name="Magesh Jayakumar" userId="S::magesh.jayakumar.c@revature.com::b8ead12c-d424-4f71-b439-5dd625802563" providerId="AD" clId="Web-{7665FC7A-BE00-4B79-92F8-8DA6ED5ECF73}" dt="2023-10-02T09:27:25.924" v="140"/>
          <ac:spMkLst>
            <pc:docMk/>
            <pc:sldMk cId="3198924711" sldId="268"/>
            <ac:spMk id="16" creationId="{9427AF5F-9A0E-42B7-A252-FD64C9885F9C}"/>
          </ac:spMkLst>
        </pc:spChg>
        <pc:picChg chg="add mod ord">
          <ac:chgData name="Magesh Jayakumar" userId="S::magesh.jayakumar.c@revature.com::b8ead12c-d424-4f71-b439-5dd625802563" providerId="AD" clId="Web-{7665FC7A-BE00-4B79-92F8-8DA6ED5ECF73}" dt="2023-10-02T09:27:15.361" v="137"/>
          <ac:picMkLst>
            <pc:docMk/>
            <pc:sldMk cId="3198924711" sldId="268"/>
            <ac:picMk id="4" creationId="{7A730A85-5290-E824-2948-5D6E0CA5A5A1}"/>
          </ac:picMkLst>
        </pc:picChg>
      </pc:sldChg>
      <pc:sldChg chg="addSp delSp modSp new mod setBg modClrScheme delDesignElem chgLayout">
        <pc:chgData name="Magesh Jayakumar" userId="S::magesh.jayakumar.c@revature.com::b8ead12c-d424-4f71-b439-5dd625802563" providerId="AD" clId="Web-{7665FC7A-BE00-4B79-92F8-8DA6ED5ECF73}" dt="2023-10-02T09:29:04.868" v="159"/>
        <pc:sldMkLst>
          <pc:docMk/>
          <pc:sldMk cId="3499418098" sldId="269"/>
        </pc:sldMkLst>
        <pc:spChg chg="mod ord">
          <ac:chgData name="Magesh Jayakumar" userId="S::magesh.jayakumar.c@revature.com::b8ead12c-d424-4f71-b439-5dd625802563" providerId="AD" clId="Web-{7665FC7A-BE00-4B79-92F8-8DA6ED5ECF73}" dt="2023-10-02T09:29:04.868" v="159"/>
          <ac:spMkLst>
            <pc:docMk/>
            <pc:sldMk cId="3499418098" sldId="269"/>
            <ac:spMk id="2" creationId="{4B711050-4D69-514E-0903-6DB3F10B0BEB}"/>
          </ac:spMkLst>
        </pc:spChg>
        <pc:spChg chg="del">
          <ac:chgData name="Magesh Jayakumar" userId="S::magesh.jayakumar.c@revature.com::b8ead12c-d424-4f71-b439-5dd625802563" providerId="AD" clId="Web-{7665FC7A-BE00-4B79-92F8-8DA6ED5ECF73}" dt="2023-10-02T09:28:08.380" v="150"/>
          <ac:spMkLst>
            <pc:docMk/>
            <pc:sldMk cId="3499418098" sldId="269"/>
            <ac:spMk id="3" creationId="{1E3703A5-2173-BC67-4121-E804FC41A91C}"/>
          </ac:spMkLst>
        </pc:spChg>
        <pc:spChg chg="add mod ord">
          <ac:chgData name="Magesh Jayakumar" userId="S::magesh.jayakumar.c@revature.com::b8ead12c-d424-4f71-b439-5dd625802563" providerId="AD" clId="Web-{7665FC7A-BE00-4B79-92F8-8DA6ED5ECF73}" dt="2023-10-02T09:29:04.868" v="159"/>
          <ac:spMkLst>
            <pc:docMk/>
            <pc:sldMk cId="3499418098" sldId="269"/>
            <ac:spMk id="8" creationId="{0E222A27-8FAE-E1EC-F22C-300A2A364AAF}"/>
          </ac:spMkLst>
        </pc:spChg>
        <pc:spChg chg="add del">
          <ac:chgData name="Magesh Jayakumar" userId="S::magesh.jayakumar.c@revature.com::b8ead12c-d424-4f71-b439-5dd625802563" providerId="AD" clId="Web-{7665FC7A-BE00-4B79-92F8-8DA6ED5ECF73}" dt="2023-10-02T09:28:29.491" v="155"/>
          <ac:spMkLst>
            <pc:docMk/>
            <pc:sldMk cId="3499418098" sldId="269"/>
            <ac:spMk id="11" creationId="{9427AF5F-9A0E-42B7-A252-FD64C9885F9C}"/>
          </ac:spMkLst>
        </pc:spChg>
        <pc:spChg chg="add del">
          <ac:chgData name="Magesh Jayakumar" userId="S::magesh.jayakumar.c@revature.com::b8ead12c-d424-4f71-b439-5dd625802563" providerId="AD" clId="Web-{7665FC7A-BE00-4B79-92F8-8DA6ED5ECF73}" dt="2023-10-02T09:29:04.868" v="159"/>
          <ac:spMkLst>
            <pc:docMk/>
            <pc:sldMk cId="3499418098" sldId="269"/>
            <ac:spMk id="16" creationId="{9427AF5F-9A0E-42B7-A252-FD64C9885F9C}"/>
          </ac:spMkLst>
        </pc:spChg>
        <pc:picChg chg="add mod ord">
          <ac:chgData name="Magesh Jayakumar" userId="S::magesh.jayakumar.c@revature.com::b8ead12c-d424-4f71-b439-5dd625802563" providerId="AD" clId="Web-{7665FC7A-BE00-4B79-92F8-8DA6ED5ECF73}" dt="2023-10-02T09:28:12.568" v="151"/>
          <ac:picMkLst>
            <pc:docMk/>
            <pc:sldMk cId="3499418098" sldId="269"/>
            <ac:picMk id="4" creationId="{1B2229B7-0EEE-C81F-B34A-0EC2DA8D4E85}"/>
          </ac:picMkLst>
        </pc:picChg>
      </pc:sldChg>
      <pc:sldChg chg="addSp delSp modSp new mod setBg">
        <pc:chgData name="Magesh Jayakumar" userId="S::magesh.jayakumar.c@revature.com::b8ead12c-d424-4f71-b439-5dd625802563" providerId="AD" clId="Web-{7665FC7A-BE00-4B79-92F8-8DA6ED5ECF73}" dt="2023-10-02T09:29:52.136" v="172"/>
        <pc:sldMkLst>
          <pc:docMk/>
          <pc:sldMk cId="3472079587" sldId="270"/>
        </pc:sldMkLst>
        <pc:spChg chg="mod">
          <ac:chgData name="Magesh Jayakumar" userId="S::magesh.jayakumar.c@revature.com::b8ead12c-d424-4f71-b439-5dd625802563" providerId="AD" clId="Web-{7665FC7A-BE00-4B79-92F8-8DA6ED5ECF73}" dt="2023-10-02T09:29:44.355" v="169"/>
          <ac:spMkLst>
            <pc:docMk/>
            <pc:sldMk cId="3472079587" sldId="270"/>
            <ac:spMk id="2" creationId="{1DCAD793-0E7A-8B2B-8DE8-F5E0DCDBAEC8}"/>
          </ac:spMkLst>
        </pc:spChg>
        <pc:spChg chg="del mod">
          <ac:chgData name="Magesh Jayakumar" userId="S::magesh.jayakumar.c@revature.com::b8ead12c-d424-4f71-b439-5dd625802563" providerId="AD" clId="Web-{7665FC7A-BE00-4B79-92F8-8DA6ED5ECF73}" dt="2023-10-02T09:29:39.839" v="168"/>
          <ac:spMkLst>
            <pc:docMk/>
            <pc:sldMk cId="3472079587" sldId="270"/>
            <ac:spMk id="3" creationId="{16F53F7F-F55E-2BF6-04B2-D409CF8307DB}"/>
          </ac:spMkLst>
        </pc:spChg>
        <pc:spChg chg="add mod">
          <ac:chgData name="Magesh Jayakumar" userId="S::magesh.jayakumar.c@revature.com::b8ead12c-d424-4f71-b439-5dd625802563" providerId="AD" clId="Web-{7665FC7A-BE00-4B79-92F8-8DA6ED5ECF73}" dt="2023-10-02T09:29:52.136" v="172"/>
          <ac:spMkLst>
            <pc:docMk/>
            <pc:sldMk cId="3472079587" sldId="270"/>
            <ac:spMk id="8" creationId="{4D4FC0CE-6201-C53B-634D-81612D6FCCA0}"/>
          </ac:spMkLst>
        </pc:spChg>
        <pc:spChg chg="add del">
          <ac:chgData name="Magesh Jayakumar" userId="S::magesh.jayakumar.c@revature.com::b8ead12c-d424-4f71-b439-5dd625802563" providerId="AD" clId="Web-{7665FC7A-BE00-4B79-92F8-8DA6ED5ECF73}" dt="2023-10-02T09:29:52.136" v="172"/>
          <ac:spMkLst>
            <pc:docMk/>
            <pc:sldMk cId="3472079587" sldId="270"/>
            <ac:spMk id="11" creationId="{9427AF5F-9A0E-42B7-A252-FD64C9885F9C}"/>
          </ac:spMkLst>
        </pc:spChg>
        <pc:spChg chg="add">
          <ac:chgData name="Magesh Jayakumar" userId="S::magesh.jayakumar.c@revature.com::b8ead12c-d424-4f71-b439-5dd625802563" providerId="AD" clId="Web-{7665FC7A-BE00-4B79-92F8-8DA6ED5ECF73}" dt="2023-10-02T09:29:52.136" v="172"/>
          <ac:spMkLst>
            <pc:docMk/>
            <pc:sldMk cId="3472079587" sldId="270"/>
            <ac:spMk id="16" creationId="{9427AF5F-9A0E-42B7-A252-FD64C9885F9C}"/>
          </ac:spMkLst>
        </pc:spChg>
        <pc:picChg chg="add mod ord">
          <ac:chgData name="Magesh Jayakumar" userId="S::magesh.jayakumar.c@revature.com::b8ead12c-d424-4f71-b439-5dd625802563" providerId="AD" clId="Web-{7665FC7A-BE00-4B79-92F8-8DA6ED5ECF73}" dt="2023-10-02T09:29:52.136" v="172"/>
          <ac:picMkLst>
            <pc:docMk/>
            <pc:sldMk cId="3472079587" sldId="270"/>
            <ac:picMk id="4" creationId="{86769017-1115-F1FE-840E-BF5CFB937DC1}"/>
          </ac:picMkLst>
        </pc:picChg>
      </pc:sldChg>
      <pc:sldChg chg="addSp delSp modSp new mod setBg">
        <pc:chgData name="Magesh Jayakumar" userId="S::magesh.jayakumar.c@revature.com::b8ead12c-d424-4f71-b439-5dd625802563" providerId="AD" clId="Web-{7665FC7A-BE00-4B79-92F8-8DA6ED5ECF73}" dt="2023-10-02T09:30:41.030" v="185"/>
        <pc:sldMkLst>
          <pc:docMk/>
          <pc:sldMk cId="2768003545" sldId="271"/>
        </pc:sldMkLst>
        <pc:spChg chg="mod">
          <ac:chgData name="Magesh Jayakumar" userId="S::magesh.jayakumar.c@revature.com::b8ead12c-d424-4f71-b439-5dd625802563" providerId="AD" clId="Web-{7665FC7A-BE00-4B79-92F8-8DA6ED5ECF73}" dt="2023-10-02T09:30:32.779" v="182"/>
          <ac:spMkLst>
            <pc:docMk/>
            <pc:sldMk cId="2768003545" sldId="271"/>
            <ac:spMk id="2" creationId="{EEC89477-1D2C-FFDB-4EC3-766DA4F84EE3}"/>
          </ac:spMkLst>
        </pc:spChg>
        <pc:spChg chg="del mod">
          <ac:chgData name="Magesh Jayakumar" userId="S::magesh.jayakumar.c@revature.com::b8ead12c-d424-4f71-b439-5dd625802563" providerId="AD" clId="Web-{7665FC7A-BE00-4B79-92F8-8DA6ED5ECF73}" dt="2023-10-02T09:30:18.138" v="181"/>
          <ac:spMkLst>
            <pc:docMk/>
            <pc:sldMk cId="2768003545" sldId="271"/>
            <ac:spMk id="3" creationId="{3FDBF079-AE0F-C5DA-9E41-EE03DAA46AC1}"/>
          </ac:spMkLst>
        </pc:spChg>
        <pc:spChg chg="add mod">
          <ac:chgData name="Magesh Jayakumar" userId="S::magesh.jayakumar.c@revature.com::b8ead12c-d424-4f71-b439-5dd625802563" providerId="AD" clId="Web-{7665FC7A-BE00-4B79-92F8-8DA6ED5ECF73}" dt="2023-10-02T09:30:41.030" v="185"/>
          <ac:spMkLst>
            <pc:docMk/>
            <pc:sldMk cId="2768003545" sldId="271"/>
            <ac:spMk id="8" creationId="{CDD31327-CF9D-067E-590C-131FD2E85900}"/>
          </ac:spMkLst>
        </pc:spChg>
        <pc:spChg chg="add del">
          <ac:chgData name="Magesh Jayakumar" userId="S::magesh.jayakumar.c@revature.com::b8ead12c-d424-4f71-b439-5dd625802563" providerId="AD" clId="Web-{7665FC7A-BE00-4B79-92F8-8DA6ED5ECF73}" dt="2023-10-02T09:30:41.030" v="185"/>
          <ac:spMkLst>
            <pc:docMk/>
            <pc:sldMk cId="2768003545" sldId="271"/>
            <ac:spMk id="11" creationId="{9427AF5F-9A0E-42B7-A252-FD64C9885F9C}"/>
          </ac:spMkLst>
        </pc:spChg>
        <pc:spChg chg="add">
          <ac:chgData name="Magesh Jayakumar" userId="S::magesh.jayakumar.c@revature.com::b8ead12c-d424-4f71-b439-5dd625802563" providerId="AD" clId="Web-{7665FC7A-BE00-4B79-92F8-8DA6ED5ECF73}" dt="2023-10-02T09:30:41.030" v="185"/>
          <ac:spMkLst>
            <pc:docMk/>
            <pc:sldMk cId="2768003545" sldId="271"/>
            <ac:spMk id="16" creationId="{9427AF5F-9A0E-42B7-A252-FD64C9885F9C}"/>
          </ac:spMkLst>
        </pc:spChg>
        <pc:picChg chg="add mod ord">
          <ac:chgData name="Magesh Jayakumar" userId="S::magesh.jayakumar.c@revature.com::b8ead12c-d424-4f71-b439-5dd625802563" providerId="AD" clId="Web-{7665FC7A-BE00-4B79-92F8-8DA6ED5ECF73}" dt="2023-10-02T09:30:32.779" v="182"/>
          <ac:picMkLst>
            <pc:docMk/>
            <pc:sldMk cId="2768003545" sldId="271"/>
            <ac:picMk id="4" creationId="{143C436A-D4B1-3E04-BABE-100E6BF81035}"/>
          </ac:picMkLst>
        </pc:picChg>
      </pc:sldChg>
      <pc:sldChg chg="addSp delSp modSp new mod setBg">
        <pc:chgData name="Magesh Jayakumar" userId="S::magesh.jayakumar.c@revature.com::b8ead12c-d424-4f71-b439-5dd625802563" providerId="AD" clId="Web-{7665FC7A-BE00-4B79-92F8-8DA6ED5ECF73}" dt="2023-10-02T09:31:24.017" v="197"/>
        <pc:sldMkLst>
          <pc:docMk/>
          <pc:sldMk cId="3559372557" sldId="272"/>
        </pc:sldMkLst>
        <pc:spChg chg="mod">
          <ac:chgData name="Magesh Jayakumar" userId="S::magesh.jayakumar.c@revature.com::b8ead12c-d424-4f71-b439-5dd625802563" providerId="AD" clId="Web-{7665FC7A-BE00-4B79-92F8-8DA6ED5ECF73}" dt="2023-10-02T09:31:15.094" v="195"/>
          <ac:spMkLst>
            <pc:docMk/>
            <pc:sldMk cId="3559372557" sldId="272"/>
            <ac:spMk id="2" creationId="{F72ECBFC-4DA3-4592-21E0-5AD2AA5019FD}"/>
          </ac:spMkLst>
        </pc:spChg>
        <pc:spChg chg="del">
          <ac:chgData name="Magesh Jayakumar" userId="S::magesh.jayakumar.c@revature.com::b8ead12c-d424-4f71-b439-5dd625802563" providerId="AD" clId="Web-{7665FC7A-BE00-4B79-92F8-8DA6ED5ECF73}" dt="2023-10-02T09:31:10.766" v="194"/>
          <ac:spMkLst>
            <pc:docMk/>
            <pc:sldMk cId="3559372557" sldId="272"/>
            <ac:spMk id="3" creationId="{12BE7D9C-F316-B8C3-154D-A718774BFD1D}"/>
          </ac:spMkLst>
        </pc:spChg>
        <pc:spChg chg="add mod">
          <ac:chgData name="Magesh Jayakumar" userId="S::magesh.jayakumar.c@revature.com::b8ead12c-d424-4f71-b439-5dd625802563" providerId="AD" clId="Web-{7665FC7A-BE00-4B79-92F8-8DA6ED5ECF73}" dt="2023-10-02T09:31:24.017" v="197"/>
          <ac:spMkLst>
            <pc:docMk/>
            <pc:sldMk cId="3559372557" sldId="272"/>
            <ac:spMk id="8" creationId="{5C708E22-7E4B-66E3-63E9-C00A0816557F}"/>
          </ac:spMkLst>
        </pc:spChg>
        <pc:spChg chg="add del">
          <ac:chgData name="Magesh Jayakumar" userId="S::magesh.jayakumar.c@revature.com::b8ead12c-d424-4f71-b439-5dd625802563" providerId="AD" clId="Web-{7665FC7A-BE00-4B79-92F8-8DA6ED5ECF73}" dt="2023-10-02T09:31:24.017" v="197"/>
          <ac:spMkLst>
            <pc:docMk/>
            <pc:sldMk cId="3559372557" sldId="272"/>
            <ac:spMk id="11" creationId="{9427AF5F-9A0E-42B7-A252-FD64C9885F9C}"/>
          </ac:spMkLst>
        </pc:spChg>
        <pc:spChg chg="add">
          <ac:chgData name="Magesh Jayakumar" userId="S::magesh.jayakumar.c@revature.com::b8ead12c-d424-4f71-b439-5dd625802563" providerId="AD" clId="Web-{7665FC7A-BE00-4B79-92F8-8DA6ED5ECF73}" dt="2023-10-02T09:31:24.017" v="197"/>
          <ac:spMkLst>
            <pc:docMk/>
            <pc:sldMk cId="3559372557" sldId="272"/>
            <ac:spMk id="16" creationId="{9427AF5F-9A0E-42B7-A252-FD64C9885F9C}"/>
          </ac:spMkLst>
        </pc:spChg>
        <pc:picChg chg="add mod ord">
          <ac:chgData name="Magesh Jayakumar" userId="S::magesh.jayakumar.c@revature.com::b8ead12c-d424-4f71-b439-5dd625802563" providerId="AD" clId="Web-{7665FC7A-BE00-4B79-92F8-8DA6ED5ECF73}" dt="2023-10-02T09:31:15.094" v="195"/>
          <ac:picMkLst>
            <pc:docMk/>
            <pc:sldMk cId="3559372557" sldId="272"/>
            <ac:picMk id="4" creationId="{E8E2106F-5851-7C78-B74D-BFEC485B4AA4}"/>
          </ac:picMkLst>
        </pc:picChg>
      </pc:sldChg>
      <pc:sldChg chg="addSp delSp modSp new mod setBg">
        <pc:chgData name="Magesh Jayakumar" userId="S::magesh.jayakumar.c@revature.com::b8ead12c-d424-4f71-b439-5dd625802563" providerId="AD" clId="Web-{7665FC7A-BE00-4B79-92F8-8DA6ED5ECF73}" dt="2023-10-02T09:32:12.067" v="212"/>
        <pc:sldMkLst>
          <pc:docMk/>
          <pc:sldMk cId="543077530" sldId="273"/>
        </pc:sldMkLst>
        <pc:spChg chg="mod">
          <ac:chgData name="Magesh Jayakumar" userId="S::magesh.jayakumar.c@revature.com::b8ead12c-d424-4f71-b439-5dd625802563" providerId="AD" clId="Web-{7665FC7A-BE00-4B79-92F8-8DA6ED5ECF73}" dt="2023-10-02T09:32:04.582" v="209"/>
          <ac:spMkLst>
            <pc:docMk/>
            <pc:sldMk cId="543077530" sldId="273"/>
            <ac:spMk id="2" creationId="{87A94FCB-92CB-F75F-ED44-6AD4B34A4B17}"/>
          </ac:spMkLst>
        </pc:spChg>
        <pc:spChg chg="del">
          <ac:chgData name="Magesh Jayakumar" userId="S::magesh.jayakumar.c@revature.com::b8ead12c-d424-4f71-b439-5dd625802563" providerId="AD" clId="Web-{7665FC7A-BE00-4B79-92F8-8DA6ED5ECF73}" dt="2023-10-02T09:31:54.128" v="208"/>
          <ac:spMkLst>
            <pc:docMk/>
            <pc:sldMk cId="543077530" sldId="273"/>
            <ac:spMk id="3" creationId="{C4204588-381E-F849-A13B-3A84C86C5C1E}"/>
          </ac:spMkLst>
        </pc:spChg>
        <pc:spChg chg="add mod">
          <ac:chgData name="Magesh Jayakumar" userId="S::magesh.jayakumar.c@revature.com::b8ead12c-d424-4f71-b439-5dd625802563" providerId="AD" clId="Web-{7665FC7A-BE00-4B79-92F8-8DA6ED5ECF73}" dt="2023-10-02T09:32:12.067" v="212"/>
          <ac:spMkLst>
            <pc:docMk/>
            <pc:sldMk cId="543077530" sldId="273"/>
            <ac:spMk id="8" creationId="{97834CFA-37FF-199D-7C3B-22D4FE6A2BBD}"/>
          </ac:spMkLst>
        </pc:spChg>
        <pc:spChg chg="add del">
          <ac:chgData name="Magesh Jayakumar" userId="S::magesh.jayakumar.c@revature.com::b8ead12c-d424-4f71-b439-5dd625802563" providerId="AD" clId="Web-{7665FC7A-BE00-4B79-92F8-8DA6ED5ECF73}" dt="2023-10-02T09:32:12.067" v="212"/>
          <ac:spMkLst>
            <pc:docMk/>
            <pc:sldMk cId="543077530" sldId="273"/>
            <ac:spMk id="11" creationId="{9427AF5F-9A0E-42B7-A252-FD64C9885F9C}"/>
          </ac:spMkLst>
        </pc:spChg>
        <pc:spChg chg="add">
          <ac:chgData name="Magesh Jayakumar" userId="S::magesh.jayakumar.c@revature.com::b8ead12c-d424-4f71-b439-5dd625802563" providerId="AD" clId="Web-{7665FC7A-BE00-4B79-92F8-8DA6ED5ECF73}" dt="2023-10-02T09:32:12.067" v="212"/>
          <ac:spMkLst>
            <pc:docMk/>
            <pc:sldMk cId="543077530" sldId="273"/>
            <ac:spMk id="16" creationId="{9427AF5F-9A0E-42B7-A252-FD64C9885F9C}"/>
          </ac:spMkLst>
        </pc:spChg>
        <pc:picChg chg="add mod ord">
          <ac:chgData name="Magesh Jayakumar" userId="S::magesh.jayakumar.c@revature.com::b8ead12c-d424-4f71-b439-5dd625802563" providerId="AD" clId="Web-{7665FC7A-BE00-4B79-92F8-8DA6ED5ECF73}" dt="2023-10-02T09:32:04.582" v="209"/>
          <ac:picMkLst>
            <pc:docMk/>
            <pc:sldMk cId="543077530" sldId="273"/>
            <ac:picMk id="4" creationId="{9EEBD991-D7CA-D237-E12D-BE4F9C71E1C6}"/>
          </ac:picMkLst>
        </pc:picChg>
      </pc:sldChg>
      <pc:sldChg chg="addSp delSp modSp new mod setBg">
        <pc:chgData name="Magesh Jayakumar" userId="S::magesh.jayakumar.c@revature.com::b8ead12c-d424-4f71-b439-5dd625802563" providerId="AD" clId="Web-{7665FC7A-BE00-4B79-92F8-8DA6ED5ECF73}" dt="2023-10-02T09:32:54.944" v="220"/>
        <pc:sldMkLst>
          <pc:docMk/>
          <pc:sldMk cId="360407" sldId="274"/>
        </pc:sldMkLst>
        <pc:spChg chg="mod">
          <ac:chgData name="Magesh Jayakumar" userId="S::magesh.jayakumar.c@revature.com::b8ead12c-d424-4f71-b439-5dd625802563" providerId="AD" clId="Web-{7665FC7A-BE00-4B79-92F8-8DA6ED5ECF73}" dt="2023-10-02T09:32:54.944" v="220"/>
          <ac:spMkLst>
            <pc:docMk/>
            <pc:sldMk cId="360407" sldId="274"/>
            <ac:spMk id="2" creationId="{5CFE279B-7DC2-000D-C694-1107CC1BA1E0}"/>
          </ac:spMkLst>
        </pc:spChg>
        <pc:spChg chg="del">
          <ac:chgData name="Magesh Jayakumar" userId="S::magesh.jayakumar.c@revature.com::b8ead12c-d424-4f71-b439-5dd625802563" providerId="AD" clId="Web-{7665FC7A-BE00-4B79-92F8-8DA6ED5ECF73}" dt="2023-10-02T09:32:38.006" v="217"/>
          <ac:spMkLst>
            <pc:docMk/>
            <pc:sldMk cId="360407" sldId="274"/>
            <ac:spMk id="3" creationId="{0D23B5B6-1908-319B-8236-CAFE050B5A09}"/>
          </ac:spMkLst>
        </pc:spChg>
        <pc:spChg chg="add mod">
          <ac:chgData name="Magesh Jayakumar" userId="S::magesh.jayakumar.c@revature.com::b8ead12c-d424-4f71-b439-5dd625802563" providerId="AD" clId="Web-{7665FC7A-BE00-4B79-92F8-8DA6ED5ECF73}" dt="2023-10-02T09:32:54.944" v="220"/>
          <ac:spMkLst>
            <pc:docMk/>
            <pc:sldMk cId="360407" sldId="274"/>
            <ac:spMk id="8" creationId="{5D9A75A7-BEA3-4199-4C3B-9224F3656EC6}"/>
          </ac:spMkLst>
        </pc:spChg>
        <pc:spChg chg="add del">
          <ac:chgData name="Magesh Jayakumar" userId="S::magesh.jayakumar.c@revature.com::b8ead12c-d424-4f71-b439-5dd625802563" providerId="AD" clId="Web-{7665FC7A-BE00-4B79-92F8-8DA6ED5ECF73}" dt="2023-10-02T09:32:54.944" v="220"/>
          <ac:spMkLst>
            <pc:docMk/>
            <pc:sldMk cId="360407" sldId="274"/>
            <ac:spMk id="11" creationId="{9427AF5F-9A0E-42B7-A252-FD64C9885F9C}"/>
          </ac:spMkLst>
        </pc:spChg>
        <pc:spChg chg="add">
          <ac:chgData name="Magesh Jayakumar" userId="S::magesh.jayakumar.c@revature.com::b8ead12c-d424-4f71-b439-5dd625802563" providerId="AD" clId="Web-{7665FC7A-BE00-4B79-92F8-8DA6ED5ECF73}" dt="2023-10-02T09:32:54.944" v="220"/>
          <ac:spMkLst>
            <pc:docMk/>
            <pc:sldMk cId="360407" sldId="274"/>
            <ac:spMk id="16" creationId="{04812C46-200A-4DEB-A05E-3ED6C68C2387}"/>
          </ac:spMkLst>
        </pc:spChg>
        <pc:spChg chg="add">
          <ac:chgData name="Magesh Jayakumar" userId="S::magesh.jayakumar.c@revature.com::b8ead12c-d424-4f71-b439-5dd625802563" providerId="AD" clId="Web-{7665FC7A-BE00-4B79-92F8-8DA6ED5ECF73}" dt="2023-10-02T09:32:54.944" v="220"/>
          <ac:spMkLst>
            <pc:docMk/>
            <pc:sldMk cId="360407" sldId="274"/>
            <ac:spMk id="18" creationId="{A783CD55-1776-4C75-9A8F-D1179C0C7B48}"/>
          </ac:spMkLst>
        </pc:spChg>
        <pc:picChg chg="add mod ord">
          <ac:chgData name="Magesh Jayakumar" userId="S::magesh.jayakumar.c@revature.com::b8ead12c-d424-4f71-b439-5dd625802563" providerId="AD" clId="Web-{7665FC7A-BE00-4B79-92F8-8DA6ED5ECF73}" dt="2023-10-02T09:32:54.944" v="220"/>
          <ac:picMkLst>
            <pc:docMk/>
            <pc:sldMk cId="360407" sldId="274"/>
            <ac:picMk id="4" creationId="{A3FD1824-8A99-FA9D-80B8-367705B715A5}"/>
          </ac:picMkLst>
        </pc:picChg>
      </pc:sldChg>
      <pc:sldChg chg="addSp delSp modSp new mod setBg">
        <pc:chgData name="Magesh Jayakumar" userId="S::magesh.jayakumar.c@revature.com::b8ead12c-d424-4f71-b439-5dd625802563" providerId="AD" clId="Web-{7665FC7A-BE00-4B79-92F8-8DA6ED5ECF73}" dt="2023-10-02T09:33:39.900" v="232"/>
        <pc:sldMkLst>
          <pc:docMk/>
          <pc:sldMk cId="2064306191" sldId="275"/>
        </pc:sldMkLst>
        <pc:spChg chg="mod">
          <ac:chgData name="Magesh Jayakumar" userId="S::magesh.jayakumar.c@revature.com::b8ead12c-d424-4f71-b439-5dd625802563" providerId="AD" clId="Web-{7665FC7A-BE00-4B79-92F8-8DA6ED5ECF73}" dt="2023-10-02T09:33:32.993" v="229"/>
          <ac:spMkLst>
            <pc:docMk/>
            <pc:sldMk cId="2064306191" sldId="275"/>
            <ac:spMk id="2" creationId="{080F65D3-0908-71B3-F9DD-ABD3C969A687}"/>
          </ac:spMkLst>
        </pc:spChg>
        <pc:spChg chg="del">
          <ac:chgData name="Magesh Jayakumar" userId="S::magesh.jayakumar.c@revature.com::b8ead12c-d424-4f71-b439-5dd625802563" providerId="AD" clId="Web-{7665FC7A-BE00-4B79-92F8-8DA6ED5ECF73}" dt="2023-10-02T09:33:29.587" v="228"/>
          <ac:spMkLst>
            <pc:docMk/>
            <pc:sldMk cId="2064306191" sldId="275"/>
            <ac:spMk id="3" creationId="{78A8FA09-BE90-1C6B-36B0-B66A0EC898C7}"/>
          </ac:spMkLst>
        </pc:spChg>
        <pc:spChg chg="add mod">
          <ac:chgData name="Magesh Jayakumar" userId="S::magesh.jayakumar.c@revature.com::b8ead12c-d424-4f71-b439-5dd625802563" providerId="AD" clId="Web-{7665FC7A-BE00-4B79-92F8-8DA6ED5ECF73}" dt="2023-10-02T09:33:39.900" v="232"/>
          <ac:spMkLst>
            <pc:docMk/>
            <pc:sldMk cId="2064306191" sldId="275"/>
            <ac:spMk id="8" creationId="{DDACE23A-3856-4E12-2AB2-50BDE01322F7}"/>
          </ac:spMkLst>
        </pc:spChg>
        <pc:spChg chg="add del">
          <ac:chgData name="Magesh Jayakumar" userId="S::magesh.jayakumar.c@revature.com::b8ead12c-d424-4f71-b439-5dd625802563" providerId="AD" clId="Web-{7665FC7A-BE00-4B79-92F8-8DA6ED5ECF73}" dt="2023-10-02T09:33:39.900" v="232"/>
          <ac:spMkLst>
            <pc:docMk/>
            <pc:sldMk cId="2064306191" sldId="275"/>
            <ac:spMk id="11" creationId="{9427AF5F-9A0E-42B7-A252-FD64C9885F9C}"/>
          </ac:spMkLst>
        </pc:spChg>
        <pc:spChg chg="add">
          <ac:chgData name="Magesh Jayakumar" userId="S::magesh.jayakumar.c@revature.com::b8ead12c-d424-4f71-b439-5dd625802563" providerId="AD" clId="Web-{7665FC7A-BE00-4B79-92F8-8DA6ED5ECF73}" dt="2023-10-02T09:33:39.900" v="232"/>
          <ac:spMkLst>
            <pc:docMk/>
            <pc:sldMk cId="2064306191" sldId="275"/>
            <ac:spMk id="16" creationId="{9427AF5F-9A0E-42B7-A252-FD64C9885F9C}"/>
          </ac:spMkLst>
        </pc:spChg>
        <pc:picChg chg="add mod ord">
          <ac:chgData name="Magesh Jayakumar" userId="S::magesh.jayakumar.c@revature.com::b8ead12c-d424-4f71-b439-5dd625802563" providerId="AD" clId="Web-{7665FC7A-BE00-4B79-92F8-8DA6ED5ECF73}" dt="2023-10-02T09:33:32.993" v="229"/>
          <ac:picMkLst>
            <pc:docMk/>
            <pc:sldMk cId="2064306191" sldId="275"/>
            <ac:picMk id="4" creationId="{D74C6E4A-DF21-8D12-485B-0FF52AB9C8F6}"/>
          </ac:picMkLst>
        </pc:picChg>
      </pc:sldChg>
      <pc:sldChg chg="addSp delSp modSp new mod setBg">
        <pc:chgData name="Magesh Jayakumar" userId="S::magesh.jayakumar.c@revature.com::b8ead12c-d424-4f71-b439-5dd625802563" providerId="AD" clId="Web-{7665FC7A-BE00-4B79-92F8-8DA6ED5ECF73}" dt="2023-10-02T09:34:43.560" v="256" actId="20577"/>
        <pc:sldMkLst>
          <pc:docMk/>
          <pc:sldMk cId="155043967" sldId="276"/>
        </pc:sldMkLst>
        <pc:spChg chg="mod">
          <ac:chgData name="Magesh Jayakumar" userId="S::magesh.jayakumar.c@revature.com::b8ead12c-d424-4f71-b439-5dd625802563" providerId="AD" clId="Web-{7665FC7A-BE00-4B79-92F8-8DA6ED5ECF73}" dt="2023-10-02T09:34:18.621" v="251"/>
          <ac:spMkLst>
            <pc:docMk/>
            <pc:sldMk cId="155043967" sldId="276"/>
            <ac:spMk id="2" creationId="{D0B75515-E036-0897-80AD-00C10F0834BA}"/>
          </ac:spMkLst>
        </pc:spChg>
        <pc:spChg chg="del">
          <ac:chgData name="Magesh Jayakumar" userId="S::magesh.jayakumar.c@revature.com::b8ead12c-d424-4f71-b439-5dd625802563" providerId="AD" clId="Web-{7665FC7A-BE00-4B79-92F8-8DA6ED5ECF73}" dt="2023-10-02T09:34:13.902" v="250"/>
          <ac:spMkLst>
            <pc:docMk/>
            <pc:sldMk cId="155043967" sldId="276"/>
            <ac:spMk id="3" creationId="{46D8AC58-6355-2DDD-E77E-F98D3F76B64F}"/>
          </ac:spMkLst>
        </pc:spChg>
        <pc:spChg chg="add mod">
          <ac:chgData name="Magesh Jayakumar" userId="S::magesh.jayakumar.c@revature.com::b8ead12c-d424-4f71-b439-5dd625802563" providerId="AD" clId="Web-{7665FC7A-BE00-4B79-92F8-8DA6ED5ECF73}" dt="2023-10-02T09:34:43.560" v="256" actId="20577"/>
          <ac:spMkLst>
            <pc:docMk/>
            <pc:sldMk cId="155043967" sldId="276"/>
            <ac:spMk id="8" creationId="{A2C23CBD-2AF6-D3A5-A40F-79536367B638}"/>
          </ac:spMkLst>
        </pc:spChg>
        <pc:spChg chg="add del">
          <ac:chgData name="Magesh Jayakumar" userId="S::magesh.jayakumar.c@revature.com::b8ead12c-d424-4f71-b439-5dd625802563" providerId="AD" clId="Web-{7665FC7A-BE00-4B79-92F8-8DA6ED5ECF73}" dt="2023-10-02T09:34:26.856" v="254"/>
          <ac:spMkLst>
            <pc:docMk/>
            <pc:sldMk cId="155043967" sldId="276"/>
            <ac:spMk id="11" creationId="{9427AF5F-9A0E-42B7-A252-FD64C9885F9C}"/>
          </ac:spMkLst>
        </pc:spChg>
        <pc:spChg chg="add">
          <ac:chgData name="Magesh Jayakumar" userId="S::magesh.jayakumar.c@revature.com::b8ead12c-d424-4f71-b439-5dd625802563" providerId="AD" clId="Web-{7665FC7A-BE00-4B79-92F8-8DA6ED5ECF73}" dt="2023-10-02T09:34:26.856" v="254"/>
          <ac:spMkLst>
            <pc:docMk/>
            <pc:sldMk cId="155043967" sldId="276"/>
            <ac:spMk id="16" creationId="{9427AF5F-9A0E-42B7-A252-FD64C9885F9C}"/>
          </ac:spMkLst>
        </pc:spChg>
        <pc:picChg chg="add mod ord">
          <ac:chgData name="Magesh Jayakumar" userId="S::magesh.jayakumar.c@revature.com::b8ead12c-d424-4f71-b439-5dd625802563" providerId="AD" clId="Web-{7665FC7A-BE00-4B79-92F8-8DA6ED5ECF73}" dt="2023-10-02T09:34:26.856" v="254"/>
          <ac:picMkLst>
            <pc:docMk/>
            <pc:sldMk cId="155043967" sldId="276"/>
            <ac:picMk id="4" creationId="{FF211B4C-097B-BC7A-9467-80FB5381CE2C}"/>
          </ac:picMkLst>
        </pc:picChg>
      </pc:sldChg>
      <pc:sldChg chg="addSp delSp modSp new mod setBg">
        <pc:chgData name="Magesh Jayakumar" userId="S::magesh.jayakumar.c@revature.com::b8ead12c-d424-4f71-b439-5dd625802563" providerId="AD" clId="Web-{7665FC7A-BE00-4B79-92F8-8DA6ED5ECF73}" dt="2023-10-02T09:35:32.157" v="262"/>
        <pc:sldMkLst>
          <pc:docMk/>
          <pc:sldMk cId="2995262358" sldId="277"/>
        </pc:sldMkLst>
        <pc:spChg chg="mod">
          <ac:chgData name="Magesh Jayakumar" userId="S::magesh.jayakumar.c@revature.com::b8ead12c-d424-4f71-b439-5dd625802563" providerId="AD" clId="Web-{7665FC7A-BE00-4B79-92F8-8DA6ED5ECF73}" dt="2023-10-02T09:35:23.422" v="260"/>
          <ac:spMkLst>
            <pc:docMk/>
            <pc:sldMk cId="2995262358" sldId="277"/>
            <ac:spMk id="2" creationId="{DADFC4CB-AECD-923C-CD3F-47CD6E4A5BCC}"/>
          </ac:spMkLst>
        </pc:spChg>
        <pc:spChg chg="del">
          <ac:chgData name="Magesh Jayakumar" userId="S::magesh.jayakumar.c@revature.com::b8ead12c-d424-4f71-b439-5dd625802563" providerId="AD" clId="Web-{7665FC7A-BE00-4B79-92F8-8DA6ED5ECF73}" dt="2023-10-02T09:35:02.108" v="259"/>
          <ac:spMkLst>
            <pc:docMk/>
            <pc:sldMk cId="2995262358" sldId="277"/>
            <ac:spMk id="3" creationId="{B6A1583B-A4FF-0CDF-D6F8-FF9B66FAE644}"/>
          </ac:spMkLst>
        </pc:spChg>
        <pc:spChg chg="add mod">
          <ac:chgData name="Magesh Jayakumar" userId="S::magesh.jayakumar.c@revature.com::b8ead12c-d424-4f71-b439-5dd625802563" providerId="AD" clId="Web-{7665FC7A-BE00-4B79-92F8-8DA6ED5ECF73}" dt="2023-10-02T09:35:32.157" v="262"/>
          <ac:spMkLst>
            <pc:docMk/>
            <pc:sldMk cId="2995262358" sldId="277"/>
            <ac:spMk id="8" creationId="{F7AC9BB0-9A2A-4B7B-6346-5466DEE3FC79}"/>
          </ac:spMkLst>
        </pc:spChg>
        <pc:spChg chg="add del">
          <ac:chgData name="Magesh Jayakumar" userId="S::magesh.jayakumar.c@revature.com::b8ead12c-d424-4f71-b439-5dd625802563" providerId="AD" clId="Web-{7665FC7A-BE00-4B79-92F8-8DA6ED5ECF73}" dt="2023-10-02T09:35:32.157" v="262"/>
          <ac:spMkLst>
            <pc:docMk/>
            <pc:sldMk cId="2995262358" sldId="277"/>
            <ac:spMk id="11" creationId="{9427AF5F-9A0E-42B7-A252-FD64C9885F9C}"/>
          </ac:spMkLst>
        </pc:spChg>
        <pc:spChg chg="add">
          <ac:chgData name="Magesh Jayakumar" userId="S::magesh.jayakumar.c@revature.com::b8ead12c-d424-4f71-b439-5dd625802563" providerId="AD" clId="Web-{7665FC7A-BE00-4B79-92F8-8DA6ED5ECF73}" dt="2023-10-02T09:35:32.157" v="262"/>
          <ac:spMkLst>
            <pc:docMk/>
            <pc:sldMk cId="2995262358" sldId="277"/>
            <ac:spMk id="16" creationId="{9427AF5F-9A0E-42B7-A252-FD64C9885F9C}"/>
          </ac:spMkLst>
        </pc:spChg>
        <pc:picChg chg="add mod ord">
          <ac:chgData name="Magesh Jayakumar" userId="S::magesh.jayakumar.c@revature.com::b8ead12c-d424-4f71-b439-5dd625802563" providerId="AD" clId="Web-{7665FC7A-BE00-4B79-92F8-8DA6ED5ECF73}" dt="2023-10-02T09:35:23.422" v="260"/>
          <ac:picMkLst>
            <pc:docMk/>
            <pc:sldMk cId="2995262358" sldId="277"/>
            <ac:picMk id="4" creationId="{B69E3BC7-FFE2-DA2E-A54D-B62DF3569B2F}"/>
          </ac:picMkLst>
        </pc:picChg>
      </pc:sldChg>
      <pc:sldChg chg="addSp delSp modSp new mod setBg">
        <pc:chgData name="Magesh Jayakumar" userId="S::magesh.jayakumar.c@revature.com::b8ead12c-d424-4f71-b439-5dd625802563" providerId="AD" clId="Web-{7665FC7A-BE00-4B79-92F8-8DA6ED5ECF73}" dt="2023-10-02T09:36:24.176" v="274"/>
        <pc:sldMkLst>
          <pc:docMk/>
          <pc:sldMk cId="2841767382" sldId="278"/>
        </pc:sldMkLst>
        <pc:spChg chg="mod">
          <ac:chgData name="Magesh Jayakumar" userId="S::magesh.jayakumar.c@revature.com::b8ead12c-d424-4f71-b439-5dd625802563" providerId="AD" clId="Web-{7665FC7A-BE00-4B79-92F8-8DA6ED5ECF73}" dt="2023-10-02T09:36:17.706" v="271"/>
          <ac:spMkLst>
            <pc:docMk/>
            <pc:sldMk cId="2841767382" sldId="278"/>
            <ac:spMk id="2" creationId="{170BC5AC-1B28-4D69-0923-32B4852A54B8}"/>
          </ac:spMkLst>
        </pc:spChg>
        <pc:spChg chg="del">
          <ac:chgData name="Magesh Jayakumar" userId="S::magesh.jayakumar.c@revature.com::b8ead12c-d424-4f71-b439-5dd625802563" providerId="AD" clId="Web-{7665FC7A-BE00-4B79-92F8-8DA6ED5ECF73}" dt="2023-10-02T09:35:52.033" v="270"/>
          <ac:spMkLst>
            <pc:docMk/>
            <pc:sldMk cId="2841767382" sldId="278"/>
            <ac:spMk id="3" creationId="{9128797B-191D-2BCD-1E2E-1B93FECA11F3}"/>
          </ac:spMkLst>
        </pc:spChg>
        <pc:spChg chg="add mod">
          <ac:chgData name="Magesh Jayakumar" userId="S::magesh.jayakumar.c@revature.com::b8ead12c-d424-4f71-b439-5dd625802563" providerId="AD" clId="Web-{7665FC7A-BE00-4B79-92F8-8DA6ED5ECF73}" dt="2023-10-02T09:36:24.176" v="274"/>
          <ac:spMkLst>
            <pc:docMk/>
            <pc:sldMk cId="2841767382" sldId="278"/>
            <ac:spMk id="8" creationId="{64679922-9632-126F-D54C-95BDCF12F9D7}"/>
          </ac:spMkLst>
        </pc:spChg>
        <pc:spChg chg="add del">
          <ac:chgData name="Magesh Jayakumar" userId="S::magesh.jayakumar.c@revature.com::b8ead12c-d424-4f71-b439-5dd625802563" providerId="AD" clId="Web-{7665FC7A-BE00-4B79-92F8-8DA6ED5ECF73}" dt="2023-10-02T09:36:24.176" v="274"/>
          <ac:spMkLst>
            <pc:docMk/>
            <pc:sldMk cId="2841767382" sldId="278"/>
            <ac:spMk id="11" creationId="{9427AF5F-9A0E-42B7-A252-FD64C9885F9C}"/>
          </ac:spMkLst>
        </pc:spChg>
        <pc:spChg chg="add">
          <ac:chgData name="Magesh Jayakumar" userId="S::magesh.jayakumar.c@revature.com::b8ead12c-d424-4f71-b439-5dd625802563" providerId="AD" clId="Web-{7665FC7A-BE00-4B79-92F8-8DA6ED5ECF73}" dt="2023-10-02T09:36:24.176" v="274"/>
          <ac:spMkLst>
            <pc:docMk/>
            <pc:sldMk cId="2841767382" sldId="278"/>
            <ac:spMk id="16" creationId="{9427AF5F-9A0E-42B7-A252-FD64C9885F9C}"/>
          </ac:spMkLst>
        </pc:spChg>
        <pc:picChg chg="add mod ord">
          <ac:chgData name="Magesh Jayakumar" userId="S::magesh.jayakumar.c@revature.com::b8ead12c-d424-4f71-b439-5dd625802563" providerId="AD" clId="Web-{7665FC7A-BE00-4B79-92F8-8DA6ED5ECF73}" dt="2023-10-02T09:36:24.176" v="274"/>
          <ac:picMkLst>
            <pc:docMk/>
            <pc:sldMk cId="2841767382" sldId="278"/>
            <ac:picMk id="4" creationId="{A7785A66-F01C-0269-0B1F-C3F09B5EBD64}"/>
          </ac:picMkLst>
        </pc:picChg>
      </pc:sldChg>
      <pc:sldChg chg="addSp delSp modSp new mod setBg">
        <pc:chgData name="Magesh Jayakumar" userId="S::magesh.jayakumar.c@revature.com::b8ead12c-d424-4f71-b439-5dd625802563" providerId="AD" clId="Web-{7665FC7A-BE00-4B79-92F8-8DA6ED5ECF73}" dt="2023-10-02T09:37:12.678" v="287"/>
        <pc:sldMkLst>
          <pc:docMk/>
          <pc:sldMk cId="897683080" sldId="279"/>
        </pc:sldMkLst>
        <pc:spChg chg="mod">
          <ac:chgData name="Magesh Jayakumar" userId="S::magesh.jayakumar.c@revature.com::b8ead12c-d424-4f71-b439-5dd625802563" providerId="AD" clId="Web-{7665FC7A-BE00-4B79-92F8-8DA6ED5ECF73}" dt="2023-10-02T09:37:12.678" v="287"/>
          <ac:spMkLst>
            <pc:docMk/>
            <pc:sldMk cId="897683080" sldId="279"/>
            <ac:spMk id="2" creationId="{1625DC4B-6E35-376A-82E0-53DF42A56B42}"/>
          </ac:spMkLst>
        </pc:spChg>
        <pc:spChg chg="del">
          <ac:chgData name="Magesh Jayakumar" userId="S::magesh.jayakumar.c@revature.com::b8ead12c-d424-4f71-b439-5dd625802563" providerId="AD" clId="Web-{7665FC7A-BE00-4B79-92F8-8DA6ED5ECF73}" dt="2023-10-02T09:36:53.412" v="281"/>
          <ac:spMkLst>
            <pc:docMk/>
            <pc:sldMk cId="897683080" sldId="279"/>
            <ac:spMk id="3" creationId="{1BB17DB6-CFCB-0AA2-CDC7-6308057B2461}"/>
          </ac:spMkLst>
        </pc:spChg>
        <pc:spChg chg="add mod ord">
          <ac:chgData name="Magesh Jayakumar" userId="S::magesh.jayakumar.c@revature.com::b8ead12c-d424-4f71-b439-5dd625802563" providerId="AD" clId="Web-{7665FC7A-BE00-4B79-92F8-8DA6ED5ECF73}" dt="2023-10-02T09:37:12.678" v="287"/>
          <ac:spMkLst>
            <pc:docMk/>
            <pc:sldMk cId="897683080" sldId="279"/>
            <ac:spMk id="8" creationId="{43E72575-778F-9D14-3AD9-CBE0A7BC4AF4}"/>
          </ac:spMkLst>
        </pc:spChg>
        <pc:spChg chg="add del">
          <ac:chgData name="Magesh Jayakumar" userId="S::magesh.jayakumar.c@revature.com::b8ead12c-d424-4f71-b439-5dd625802563" providerId="AD" clId="Web-{7665FC7A-BE00-4B79-92F8-8DA6ED5ECF73}" dt="2023-10-02T09:37:12.678" v="287"/>
          <ac:spMkLst>
            <pc:docMk/>
            <pc:sldMk cId="897683080" sldId="279"/>
            <ac:spMk id="11" creationId="{9427AF5F-9A0E-42B7-A252-FD64C9885F9C}"/>
          </ac:spMkLst>
        </pc:spChg>
        <pc:spChg chg="add del">
          <ac:chgData name="Magesh Jayakumar" userId="S::magesh.jayakumar.c@revature.com::b8ead12c-d424-4f71-b439-5dd625802563" providerId="AD" clId="Web-{7665FC7A-BE00-4B79-92F8-8DA6ED5ECF73}" dt="2023-10-02T09:37:12.663" v="286"/>
          <ac:spMkLst>
            <pc:docMk/>
            <pc:sldMk cId="897683080" sldId="279"/>
            <ac:spMk id="16" creationId="{9427AF5F-9A0E-42B7-A252-FD64C9885F9C}"/>
          </ac:spMkLst>
        </pc:spChg>
        <pc:spChg chg="add">
          <ac:chgData name="Magesh Jayakumar" userId="S::magesh.jayakumar.c@revature.com::b8ead12c-d424-4f71-b439-5dd625802563" providerId="AD" clId="Web-{7665FC7A-BE00-4B79-92F8-8DA6ED5ECF73}" dt="2023-10-02T09:37:12.678" v="287"/>
          <ac:spMkLst>
            <pc:docMk/>
            <pc:sldMk cId="897683080" sldId="279"/>
            <ac:spMk id="18" creationId="{3540989C-C7B8-473B-BF87-6F2DA6A90006}"/>
          </ac:spMkLst>
        </pc:spChg>
        <pc:spChg chg="add">
          <ac:chgData name="Magesh Jayakumar" userId="S::magesh.jayakumar.c@revature.com::b8ead12c-d424-4f71-b439-5dd625802563" providerId="AD" clId="Web-{7665FC7A-BE00-4B79-92F8-8DA6ED5ECF73}" dt="2023-10-02T09:37:12.678" v="287"/>
          <ac:spMkLst>
            <pc:docMk/>
            <pc:sldMk cId="897683080" sldId="279"/>
            <ac:spMk id="19" creationId="{B1595A09-E336-4D1B-9B3A-06A2287A54E2}"/>
          </ac:spMkLst>
        </pc:spChg>
        <pc:picChg chg="add mod ord">
          <ac:chgData name="Magesh Jayakumar" userId="S::magesh.jayakumar.c@revature.com::b8ead12c-d424-4f71-b439-5dd625802563" providerId="AD" clId="Web-{7665FC7A-BE00-4B79-92F8-8DA6ED5ECF73}" dt="2023-10-02T09:37:12.678" v="287"/>
          <ac:picMkLst>
            <pc:docMk/>
            <pc:sldMk cId="897683080" sldId="279"/>
            <ac:picMk id="4" creationId="{06CC6899-1EF1-E048-8CDF-3C815923DE8D}"/>
          </ac:picMkLst>
        </pc:picChg>
      </pc:sldChg>
      <pc:sldChg chg="addSp delSp modSp new mod setBg">
        <pc:chgData name="Magesh Jayakumar" userId="S::magesh.jayakumar.c@revature.com::b8ead12c-d424-4f71-b439-5dd625802563" providerId="AD" clId="Web-{7665FC7A-BE00-4B79-92F8-8DA6ED5ECF73}" dt="2023-10-02T09:38:32.886" v="299"/>
        <pc:sldMkLst>
          <pc:docMk/>
          <pc:sldMk cId="1907853356" sldId="280"/>
        </pc:sldMkLst>
        <pc:spChg chg="mod">
          <ac:chgData name="Magesh Jayakumar" userId="S::magesh.jayakumar.c@revature.com::b8ead12c-d424-4f71-b439-5dd625802563" providerId="AD" clId="Web-{7665FC7A-BE00-4B79-92F8-8DA6ED5ECF73}" dt="2023-10-02T09:38:17.823" v="296"/>
          <ac:spMkLst>
            <pc:docMk/>
            <pc:sldMk cId="1907853356" sldId="280"/>
            <ac:spMk id="2" creationId="{FE777B75-E4F2-0CFB-4924-660506B5BDB3}"/>
          </ac:spMkLst>
        </pc:spChg>
        <pc:spChg chg="del">
          <ac:chgData name="Magesh Jayakumar" userId="S::magesh.jayakumar.c@revature.com::b8ead12c-d424-4f71-b439-5dd625802563" providerId="AD" clId="Web-{7665FC7A-BE00-4B79-92F8-8DA6ED5ECF73}" dt="2023-10-02T09:37:52.868" v="295"/>
          <ac:spMkLst>
            <pc:docMk/>
            <pc:sldMk cId="1907853356" sldId="280"/>
            <ac:spMk id="3" creationId="{4BCE43F0-45F9-9DDA-32A0-B77B95BC9534}"/>
          </ac:spMkLst>
        </pc:spChg>
        <pc:spChg chg="add mod">
          <ac:chgData name="Magesh Jayakumar" userId="S::magesh.jayakumar.c@revature.com::b8ead12c-d424-4f71-b439-5dd625802563" providerId="AD" clId="Web-{7665FC7A-BE00-4B79-92F8-8DA6ED5ECF73}" dt="2023-10-02T09:38:32.886" v="299"/>
          <ac:spMkLst>
            <pc:docMk/>
            <pc:sldMk cId="1907853356" sldId="280"/>
            <ac:spMk id="8" creationId="{9B82FD5E-AE6F-2F18-DF17-9C2093E20966}"/>
          </ac:spMkLst>
        </pc:spChg>
        <pc:spChg chg="add del">
          <ac:chgData name="Magesh Jayakumar" userId="S::magesh.jayakumar.c@revature.com::b8ead12c-d424-4f71-b439-5dd625802563" providerId="AD" clId="Web-{7665FC7A-BE00-4B79-92F8-8DA6ED5ECF73}" dt="2023-10-02T09:38:32.886" v="299"/>
          <ac:spMkLst>
            <pc:docMk/>
            <pc:sldMk cId="1907853356" sldId="280"/>
            <ac:spMk id="11" creationId="{9427AF5F-9A0E-42B7-A252-FD64C9885F9C}"/>
          </ac:spMkLst>
        </pc:spChg>
        <pc:spChg chg="add">
          <ac:chgData name="Magesh Jayakumar" userId="S::magesh.jayakumar.c@revature.com::b8ead12c-d424-4f71-b439-5dd625802563" providerId="AD" clId="Web-{7665FC7A-BE00-4B79-92F8-8DA6ED5ECF73}" dt="2023-10-02T09:38:32.886" v="299"/>
          <ac:spMkLst>
            <pc:docMk/>
            <pc:sldMk cId="1907853356" sldId="280"/>
            <ac:spMk id="16" creationId="{9427AF5F-9A0E-42B7-A252-FD64C9885F9C}"/>
          </ac:spMkLst>
        </pc:spChg>
        <pc:picChg chg="add mod ord">
          <ac:chgData name="Magesh Jayakumar" userId="S::magesh.jayakumar.c@revature.com::b8ead12c-d424-4f71-b439-5dd625802563" providerId="AD" clId="Web-{7665FC7A-BE00-4B79-92F8-8DA6ED5ECF73}" dt="2023-10-02T09:38:32.886" v="299"/>
          <ac:picMkLst>
            <pc:docMk/>
            <pc:sldMk cId="1907853356" sldId="280"/>
            <ac:picMk id="4" creationId="{E2BA2E70-08C4-4196-6159-EB9313718166}"/>
          </ac:picMkLst>
        </pc:picChg>
      </pc:sldChg>
      <pc:sldChg chg="addSp delSp modSp new mod setBg">
        <pc:chgData name="Magesh Jayakumar" userId="S::magesh.jayakumar.c@revature.com::b8ead12c-d424-4f71-b439-5dd625802563" providerId="AD" clId="Web-{7665FC7A-BE00-4B79-92F8-8DA6ED5ECF73}" dt="2023-10-02T09:40:44.522" v="306"/>
        <pc:sldMkLst>
          <pc:docMk/>
          <pc:sldMk cId="1937397286" sldId="281"/>
        </pc:sldMkLst>
        <pc:spChg chg="mod">
          <ac:chgData name="Magesh Jayakumar" userId="S::magesh.jayakumar.c@revature.com::b8ead12c-d424-4f71-b439-5dd625802563" providerId="AD" clId="Web-{7665FC7A-BE00-4B79-92F8-8DA6ED5ECF73}" dt="2023-10-02T09:40:44.522" v="306"/>
          <ac:spMkLst>
            <pc:docMk/>
            <pc:sldMk cId="1937397286" sldId="281"/>
            <ac:spMk id="2" creationId="{397E7796-4F1D-B998-0DF6-6CA08CD20444}"/>
          </ac:spMkLst>
        </pc:spChg>
        <pc:spChg chg="del">
          <ac:chgData name="Magesh Jayakumar" userId="S::magesh.jayakumar.c@revature.com::b8ead12c-d424-4f71-b439-5dd625802563" providerId="AD" clId="Web-{7665FC7A-BE00-4B79-92F8-8DA6ED5ECF73}" dt="2023-10-02T09:39:31.546" v="302"/>
          <ac:spMkLst>
            <pc:docMk/>
            <pc:sldMk cId="1937397286" sldId="281"/>
            <ac:spMk id="3" creationId="{8D2FE2A3-B75C-F201-B41D-9B0A0868B0F1}"/>
          </ac:spMkLst>
        </pc:spChg>
        <pc:spChg chg="add mod">
          <ac:chgData name="Magesh Jayakumar" userId="S::magesh.jayakumar.c@revature.com::b8ead12c-d424-4f71-b439-5dd625802563" providerId="AD" clId="Web-{7665FC7A-BE00-4B79-92F8-8DA6ED5ECF73}" dt="2023-10-02T09:40:44.522" v="306"/>
          <ac:spMkLst>
            <pc:docMk/>
            <pc:sldMk cId="1937397286" sldId="281"/>
            <ac:spMk id="8" creationId="{C9D0B258-3FE8-2FD1-4F66-A6707A6C573E}"/>
          </ac:spMkLst>
        </pc:spChg>
        <pc:spChg chg="add del">
          <ac:chgData name="Magesh Jayakumar" userId="S::magesh.jayakumar.c@revature.com::b8ead12c-d424-4f71-b439-5dd625802563" providerId="AD" clId="Web-{7665FC7A-BE00-4B79-92F8-8DA6ED5ECF73}" dt="2023-10-02T09:40:44.522" v="306"/>
          <ac:spMkLst>
            <pc:docMk/>
            <pc:sldMk cId="1937397286" sldId="281"/>
            <ac:spMk id="11" creationId="{9427AF5F-9A0E-42B7-A252-FD64C9885F9C}"/>
          </ac:spMkLst>
        </pc:spChg>
        <pc:spChg chg="add">
          <ac:chgData name="Magesh Jayakumar" userId="S::magesh.jayakumar.c@revature.com::b8ead12c-d424-4f71-b439-5dd625802563" providerId="AD" clId="Web-{7665FC7A-BE00-4B79-92F8-8DA6ED5ECF73}" dt="2023-10-02T09:40:44.522" v="306"/>
          <ac:spMkLst>
            <pc:docMk/>
            <pc:sldMk cId="1937397286" sldId="281"/>
            <ac:spMk id="16" creationId="{275D6C10-B5A7-4715-803E-0501C9C2CC21}"/>
          </ac:spMkLst>
        </pc:spChg>
        <pc:picChg chg="add mod ord">
          <ac:chgData name="Magesh Jayakumar" userId="S::magesh.jayakumar.c@revature.com::b8ead12c-d424-4f71-b439-5dd625802563" providerId="AD" clId="Web-{7665FC7A-BE00-4B79-92F8-8DA6ED5ECF73}" dt="2023-10-02T09:40:44.522" v="306"/>
          <ac:picMkLst>
            <pc:docMk/>
            <pc:sldMk cId="1937397286" sldId="281"/>
            <ac:picMk id="4" creationId="{069D9404-7987-3761-4458-CCCF30D15E71}"/>
          </ac:picMkLst>
        </pc:picChg>
      </pc:sldChg>
      <pc:sldChg chg="addSp delSp modSp new mod setBg">
        <pc:chgData name="Magesh Jayakumar" userId="S::magesh.jayakumar.c@revature.com::b8ead12c-d424-4f71-b439-5dd625802563" providerId="AD" clId="Web-{7665FC7A-BE00-4B79-92F8-8DA6ED5ECF73}" dt="2023-10-02T09:41:41.682" v="314"/>
        <pc:sldMkLst>
          <pc:docMk/>
          <pc:sldMk cId="3317184221" sldId="282"/>
        </pc:sldMkLst>
        <pc:spChg chg="mod ord">
          <ac:chgData name="Magesh Jayakumar" userId="S::magesh.jayakumar.c@revature.com::b8ead12c-d424-4f71-b439-5dd625802563" providerId="AD" clId="Web-{7665FC7A-BE00-4B79-92F8-8DA6ED5ECF73}" dt="2023-10-02T09:41:41.682" v="314"/>
          <ac:spMkLst>
            <pc:docMk/>
            <pc:sldMk cId="3317184221" sldId="282"/>
            <ac:spMk id="2" creationId="{8BABD44D-7388-BEE5-D7CF-9D0B1A9113E2}"/>
          </ac:spMkLst>
        </pc:spChg>
        <pc:spChg chg="del">
          <ac:chgData name="Magesh Jayakumar" userId="S::magesh.jayakumar.c@revature.com::b8ead12c-d424-4f71-b439-5dd625802563" providerId="AD" clId="Web-{7665FC7A-BE00-4B79-92F8-8DA6ED5ECF73}" dt="2023-10-02T09:41:20.555" v="311"/>
          <ac:spMkLst>
            <pc:docMk/>
            <pc:sldMk cId="3317184221" sldId="282"/>
            <ac:spMk id="3" creationId="{973FED70-6BEF-D09F-ABFA-32EB9A56A1CE}"/>
          </ac:spMkLst>
        </pc:spChg>
        <pc:spChg chg="add mod">
          <ac:chgData name="Magesh Jayakumar" userId="S::magesh.jayakumar.c@revature.com::b8ead12c-d424-4f71-b439-5dd625802563" providerId="AD" clId="Web-{7665FC7A-BE00-4B79-92F8-8DA6ED5ECF73}" dt="2023-10-02T09:41:41.682" v="314"/>
          <ac:spMkLst>
            <pc:docMk/>
            <pc:sldMk cId="3317184221" sldId="282"/>
            <ac:spMk id="8" creationId="{BB6C2BB6-5A6B-3002-3CA7-2FD67C6B595E}"/>
          </ac:spMkLst>
        </pc:spChg>
        <pc:spChg chg="add del">
          <ac:chgData name="Magesh Jayakumar" userId="S::magesh.jayakumar.c@revature.com::b8ead12c-d424-4f71-b439-5dd625802563" providerId="AD" clId="Web-{7665FC7A-BE00-4B79-92F8-8DA6ED5ECF73}" dt="2023-10-02T09:41:41.682" v="314"/>
          <ac:spMkLst>
            <pc:docMk/>
            <pc:sldMk cId="3317184221" sldId="282"/>
            <ac:spMk id="11" creationId="{9F7D5CDA-D291-4307-BF55-1381FED29634}"/>
          </ac:spMkLst>
        </pc:spChg>
        <pc:spChg chg="add del">
          <ac:chgData name="Magesh Jayakumar" userId="S::magesh.jayakumar.c@revature.com::b8ead12c-d424-4f71-b439-5dd625802563" providerId="AD" clId="Web-{7665FC7A-BE00-4B79-92F8-8DA6ED5ECF73}" dt="2023-10-02T09:41:41.682" v="314"/>
          <ac:spMkLst>
            <pc:docMk/>
            <pc:sldMk cId="3317184221" sldId="282"/>
            <ac:spMk id="13" creationId="{59B296B9-C5A5-4E4F-9B60-C907B5F1466C}"/>
          </ac:spMkLst>
        </pc:spChg>
        <pc:spChg chg="add del">
          <ac:chgData name="Magesh Jayakumar" userId="S::magesh.jayakumar.c@revature.com::b8ead12c-d424-4f71-b439-5dd625802563" providerId="AD" clId="Web-{7665FC7A-BE00-4B79-92F8-8DA6ED5ECF73}" dt="2023-10-02T09:41:41.682" v="314"/>
          <ac:spMkLst>
            <pc:docMk/>
            <pc:sldMk cId="3317184221" sldId="282"/>
            <ac:spMk id="15" creationId="{D0300FD3-5AF1-6305-15FA-9078072672E2}"/>
          </ac:spMkLst>
        </pc:spChg>
        <pc:spChg chg="add">
          <ac:chgData name="Magesh Jayakumar" userId="S::magesh.jayakumar.c@revature.com::b8ead12c-d424-4f71-b439-5dd625802563" providerId="AD" clId="Web-{7665FC7A-BE00-4B79-92F8-8DA6ED5ECF73}" dt="2023-10-02T09:41:41.682" v="314"/>
          <ac:spMkLst>
            <pc:docMk/>
            <pc:sldMk cId="3317184221" sldId="282"/>
            <ac:spMk id="20" creationId="{9427AF5F-9A0E-42B7-A252-FD64C9885F9C}"/>
          </ac:spMkLst>
        </pc:spChg>
        <pc:picChg chg="add mod ord">
          <ac:chgData name="Magesh Jayakumar" userId="S::magesh.jayakumar.c@revature.com::b8ead12c-d424-4f71-b439-5dd625802563" providerId="AD" clId="Web-{7665FC7A-BE00-4B79-92F8-8DA6ED5ECF73}" dt="2023-10-02T09:41:41.682" v="314"/>
          <ac:picMkLst>
            <pc:docMk/>
            <pc:sldMk cId="3317184221" sldId="282"/>
            <ac:picMk id="4" creationId="{FA73F751-5930-A647-C065-D5BD79732850}"/>
          </ac:picMkLst>
        </pc:picChg>
      </pc:sldChg>
      <pc:sldChg chg="addSp delSp modSp new mod setBg">
        <pc:chgData name="Magesh Jayakumar" userId="S::magesh.jayakumar.c@revature.com::b8ead12c-d424-4f71-b439-5dd625802563" providerId="AD" clId="Web-{7665FC7A-BE00-4B79-92F8-8DA6ED5ECF73}" dt="2023-10-02T09:42:57.905" v="325"/>
        <pc:sldMkLst>
          <pc:docMk/>
          <pc:sldMk cId="3950922213" sldId="283"/>
        </pc:sldMkLst>
        <pc:spChg chg="mod">
          <ac:chgData name="Magesh Jayakumar" userId="S::magesh.jayakumar.c@revature.com::b8ead12c-d424-4f71-b439-5dd625802563" providerId="AD" clId="Web-{7665FC7A-BE00-4B79-92F8-8DA6ED5ECF73}" dt="2023-10-02T09:42:49.717" v="322"/>
          <ac:spMkLst>
            <pc:docMk/>
            <pc:sldMk cId="3950922213" sldId="283"/>
            <ac:spMk id="2" creationId="{45C53DA2-ED61-8A19-2A1F-6F9D48A41F32}"/>
          </ac:spMkLst>
        </pc:spChg>
        <pc:spChg chg="del">
          <ac:chgData name="Magesh Jayakumar" userId="S::magesh.jayakumar.c@revature.com::b8ead12c-d424-4f71-b439-5dd625802563" providerId="AD" clId="Web-{7665FC7A-BE00-4B79-92F8-8DA6ED5ECF73}" dt="2023-10-02T09:42:20.153" v="321"/>
          <ac:spMkLst>
            <pc:docMk/>
            <pc:sldMk cId="3950922213" sldId="283"/>
            <ac:spMk id="3" creationId="{485204BE-F6A5-4E36-7294-00A617667B07}"/>
          </ac:spMkLst>
        </pc:spChg>
        <pc:spChg chg="add mod">
          <ac:chgData name="Magesh Jayakumar" userId="S::magesh.jayakumar.c@revature.com::b8ead12c-d424-4f71-b439-5dd625802563" providerId="AD" clId="Web-{7665FC7A-BE00-4B79-92F8-8DA6ED5ECF73}" dt="2023-10-02T09:42:57.905" v="325"/>
          <ac:spMkLst>
            <pc:docMk/>
            <pc:sldMk cId="3950922213" sldId="283"/>
            <ac:spMk id="8" creationId="{49327A2A-28F7-FD2C-B396-A7DDD46780E8}"/>
          </ac:spMkLst>
        </pc:spChg>
        <pc:spChg chg="add del">
          <ac:chgData name="Magesh Jayakumar" userId="S::magesh.jayakumar.c@revature.com::b8ead12c-d424-4f71-b439-5dd625802563" providerId="AD" clId="Web-{7665FC7A-BE00-4B79-92F8-8DA6ED5ECF73}" dt="2023-10-02T09:42:57.905" v="325"/>
          <ac:spMkLst>
            <pc:docMk/>
            <pc:sldMk cId="3950922213" sldId="283"/>
            <ac:spMk id="11" creationId="{9427AF5F-9A0E-42B7-A252-FD64C9885F9C}"/>
          </ac:spMkLst>
        </pc:spChg>
        <pc:spChg chg="add">
          <ac:chgData name="Magesh Jayakumar" userId="S::magesh.jayakumar.c@revature.com::b8ead12c-d424-4f71-b439-5dd625802563" providerId="AD" clId="Web-{7665FC7A-BE00-4B79-92F8-8DA6ED5ECF73}" dt="2023-10-02T09:42:57.905" v="325"/>
          <ac:spMkLst>
            <pc:docMk/>
            <pc:sldMk cId="3950922213" sldId="283"/>
            <ac:spMk id="16" creationId="{9427AF5F-9A0E-42B7-A252-FD64C9885F9C}"/>
          </ac:spMkLst>
        </pc:spChg>
        <pc:picChg chg="add mod ord">
          <ac:chgData name="Magesh Jayakumar" userId="S::magesh.jayakumar.c@revature.com::b8ead12c-d424-4f71-b439-5dd625802563" providerId="AD" clId="Web-{7665FC7A-BE00-4B79-92F8-8DA6ED5ECF73}" dt="2023-10-02T09:42:49.717" v="322"/>
          <ac:picMkLst>
            <pc:docMk/>
            <pc:sldMk cId="3950922213" sldId="283"/>
            <ac:picMk id="4" creationId="{8AF07BCB-88AC-35DA-CA2D-54F1E65F7A4E}"/>
          </ac:picMkLst>
        </pc:picChg>
      </pc:sldChg>
      <pc:sldChg chg="addSp delSp modSp new mod setBg">
        <pc:chgData name="Magesh Jayakumar" userId="S::magesh.jayakumar.c@revature.com::b8ead12c-d424-4f71-b439-5dd625802563" providerId="AD" clId="Web-{7665FC7A-BE00-4B79-92F8-8DA6ED5ECF73}" dt="2023-10-02T09:44:06.253" v="337"/>
        <pc:sldMkLst>
          <pc:docMk/>
          <pc:sldMk cId="1053195926" sldId="284"/>
        </pc:sldMkLst>
        <pc:spChg chg="mod">
          <ac:chgData name="Magesh Jayakumar" userId="S::magesh.jayakumar.c@revature.com::b8ead12c-d424-4f71-b439-5dd625802563" providerId="AD" clId="Web-{7665FC7A-BE00-4B79-92F8-8DA6ED5ECF73}" dt="2023-10-02T09:44:06.253" v="337"/>
          <ac:spMkLst>
            <pc:docMk/>
            <pc:sldMk cId="1053195926" sldId="284"/>
            <ac:spMk id="2" creationId="{CF39217B-CC37-408B-6612-97D4210E70AF}"/>
          </ac:spMkLst>
        </pc:spChg>
        <pc:spChg chg="del">
          <ac:chgData name="Magesh Jayakumar" userId="S::magesh.jayakumar.c@revature.com::b8ead12c-d424-4f71-b439-5dd625802563" providerId="AD" clId="Web-{7665FC7A-BE00-4B79-92F8-8DA6ED5ECF73}" dt="2023-10-02T09:43:49.205" v="333"/>
          <ac:spMkLst>
            <pc:docMk/>
            <pc:sldMk cId="1053195926" sldId="284"/>
            <ac:spMk id="3" creationId="{DE93D4BF-8882-35F6-4DEF-DEB68E534DA6}"/>
          </ac:spMkLst>
        </pc:spChg>
        <pc:spChg chg="add mod">
          <ac:chgData name="Magesh Jayakumar" userId="S::magesh.jayakumar.c@revature.com::b8ead12c-d424-4f71-b439-5dd625802563" providerId="AD" clId="Web-{7665FC7A-BE00-4B79-92F8-8DA6ED5ECF73}" dt="2023-10-02T09:44:06.253" v="337"/>
          <ac:spMkLst>
            <pc:docMk/>
            <pc:sldMk cId="1053195926" sldId="284"/>
            <ac:spMk id="8" creationId="{5155B226-D144-52AF-C929-945BFBF0A3EF}"/>
          </ac:spMkLst>
        </pc:spChg>
        <pc:spChg chg="add del">
          <ac:chgData name="Magesh Jayakumar" userId="S::magesh.jayakumar.c@revature.com::b8ead12c-d424-4f71-b439-5dd625802563" providerId="AD" clId="Web-{7665FC7A-BE00-4B79-92F8-8DA6ED5ECF73}" dt="2023-10-02T09:44:06.253" v="337"/>
          <ac:spMkLst>
            <pc:docMk/>
            <pc:sldMk cId="1053195926" sldId="284"/>
            <ac:spMk id="11" creationId="{C0763A76-9F1C-4FC5-82B7-DD475DA461B2}"/>
          </ac:spMkLst>
        </pc:spChg>
        <pc:spChg chg="add del">
          <ac:chgData name="Magesh Jayakumar" userId="S::magesh.jayakumar.c@revature.com::b8ead12c-d424-4f71-b439-5dd625802563" providerId="AD" clId="Web-{7665FC7A-BE00-4B79-92F8-8DA6ED5ECF73}" dt="2023-10-02T09:44:06.253" v="337"/>
          <ac:spMkLst>
            <pc:docMk/>
            <pc:sldMk cId="1053195926" sldId="284"/>
            <ac:spMk id="13" creationId="{E81BF4F6-F2CF-4984-9D14-D6966D92F99F}"/>
          </ac:spMkLst>
        </pc:spChg>
        <pc:spChg chg="add">
          <ac:chgData name="Magesh Jayakumar" userId="S::magesh.jayakumar.c@revature.com::b8ead12c-d424-4f71-b439-5dd625802563" providerId="AD" clId="Web-{7665FC7A-BE00-4B79-92F8-8DA6ED5ECF73}" dt="2023-10-02T09:44:06.253" v="337"/>
          <ac:spMkLst>
            <pc:docMk/>
            <pc:sldMk cId="1053195926" sldId="284"/>
            <ac:spMk id="18" creationId="{9427AF5F-9A0E-42B7-A252-FD64C9885F9C}"/>
          </ac:spMkLst>
        </pc:spChg>
        <pc:picChg chg="add mod ord">
          <ac:chgData name="Magesh Jayakumar" userId="S::magesh.jayakumar.c@revature.com::b8ead12c-d424-4f71-b439-5dd625802563" providerId="AD" clId="Web-{7665FC7A-BE00-4B79-92F8-8DA6ED5ECF73}" dt="2023-10-02T09:44:06.253" v="337"/>
          <ac:picMkLst>
            <pc:docMk/>
            <pc:sldMk cId="1053195926" sldId="284"/>
            <ac:picMk id="4" creationId="{C9FFEC72-E46F-B2EF-3B6A-B2EE6AA83BF4}"/>
          </ac:picMkLst>
        </pc:picChg>
      </pc:sldChg>
      <pc:sldChg chg="addSp delSp modSp new mod setBg">
        <pc:chgData name="Magesh Jayakumar" userId="S::magesh.jayakumar.c@revature.com::b8ead12c-d424-4f71-b439-5dd625802563" providerId="AD" clId="Web-{7665FC7A-BE00-4B79-92F8-8DA6ED5ECF73}" dt="2023-10-02T09:46:03.682" v="350"/>
        <pc:sldMkLst>
          <pc:docMk/>
          <pc:sldMk cId="3160927667" sldId="285"/>
        </pc:sldMkLst>
        <pc:spChg chg="mod">
          <ac:chgData name="Magesh Jayakumar" userId="S::magesh.jayakumar.c@revature.com::b8ead12c-d424-4f71-b439-5dd625802563" providerId="AD" clId="Web-{7665FC7A-BE00-4B79-92F8-8DA6ED5ECF73}" dt="2023-10-02T09:46:03.682" v="350"/>
          <ac:spMkLst>
            <pc:docMk/>
            <pc:sldMk cId="3160927667" sldId="285"/>
            <ac:spMk id="2" creationId="{2557978F-46CF-E64F-6A81-343E41E9CFED}"/>
          </ac:spMkLst>
        </pc:spChg>
        <pc:spChg chg="del mod">
          <ac:chgData name="Magesh Jayakumar" userId="S::magesh.jayakumar.c@revature.com::b8ead12c-d424-4f71-b439-5dd625802563" providerId="AD" clId="Web-{7665FC7A-BE00-4B79-92F8-8DA6ED5ECF73}" dt="2023-10-02T09:45:33.946" v="346"/>
          <ac:spMkLst>
            <pc:docMk/>
            <pc:sldMk cId="3160927667" sldId="285"/>
            <ac:spMk id="3" creationId="{A4AE35D4-BEE1-B54E-E367-AB1CCFADF971}"/>
          </ac:spMkLst>
        </pc:spChg>
        <pc:spChg chg="add mod">
          <ac:chgData name="Magesh Jayakumar" userId="S::magesh.jayakumar.c@revature.com::b8ead12c-d424-4f71-b439-5dd625802563" providerId="AD" clId="Web-{7665FC7A-BE00-4B79-92F8-8DA6ED5ECF73}" dt="2023-10-02T09:46:03.682" v="350"/>
          <ac:spMkLst>
            <pc:docMk/>
            <pc:sldMk cId="3160927667" sldId="285"/>
            <ac:spMk id="8" creationId="{4D988FBE-6BF0-EDD1-90C4-91F663A30305}"/>
          </ac:spMkLst>
        </pc:spChg>
        <pc:spChg chg="add del">
          <ac:chgData name="Magesh Jayakumar" userId="S::magesh.jayakumar.c@revature.com::b8ead12c-d424-4f71-b439-5dd625802563" providerId="AD" clId="Web-{7665FC7A-BE00-4B79-92F8-8DA6ED5ECF73}" dt="2023-10-02T09:46:03.682" v="350"/>
          <ac:spMkLst>
            <pc:docMk/>
            <pc:sldMk cId="3160927667" sldId="285"/>
            <ac:spMk id="11" creationId="{9427AF5F-9A0E-42B7-A252-FD64C9885F9C}"/>
          </ac:spMkLst>
        </pc:spChg>
        <pc:grpChg chg="add">
          <ac:chgData name="Magesh Jayakumar" userId="S::magesh.jayakumar.c@revature.com::b8ead12c-d424-4f71-b439-5dd625802563" providerId="AD" clId="Web-{7665FC7A-BE00-4B79-92F8-8DA6ED5ECF73}" dt="2023-10-02T09:46:03.682" v="350"/>
          <ac:grpSpMkLst>
            <pc:docMk/>
            <pc:sldMk cId="3160927667" sldId="285"/>
            <ac:grpSpMk id="16" creationId="{6258F736-B256-8039-9DC6-F4E49A5C5AD5}"/>
          </ac:grpSpMkLst>
        </pc:grpChg>
        <pc:picChg chg="add mod ord">
          <ac:chgData name="Magesh Jayakumar" userId="S::magesh.jayakumar.c@revature.com::b8ead12c-d424-4f71-b439-5dd625802563" providerId="AD" clId="Web-{7665FC7A-BE00-4B79-92F8-8DA6ED5ECF73}" dt="2023-10-02T09:46:03.682" v="350"/>
          <ac:picMkLst>
            <pc:docMk/>
            <pc:sldMk cId="3160927667" sldId="285"/>
            <ac:picMk id="4" creationId="{3F5AABD5-6B98-333C-C7A9-E074621ACD54}"/>
          </ac:picMkLst>
        </pc:picChg>
      </pc:sldChg>
      <pc:sldChg chg="addSp delSp modSp new mod setBg">
        <pc:chgData name="Magesh Jayakumar" userId="S::magesh.jayakumar.c@revature.com::b8ead12c-d424-4f71-b439-5dd625802563" providerId="AD" clId="Web-{7665FC7A-BE00-4B79-92F8-8DA6ED5ECF73}" dt="2023-10-02T09:46:58.591" v="361"/>
        <pc:sldMkLst>
          <pc:docMk/>
          <pc:sldMk cId="1288578606" sldId="286"/>
        </pc:sldMkLst>
        <pc:spChg chg="mod">
          <ac:chgData name="Magesh Jayakumar" userId="S::magesh.jayakumar.c@revature.com::b8ead12c-d424-4f71-b439-5dd625802563" providerId="AD" clId="Web-{7665FC7A-BE00-4B79-92F8-8DA6ED5ECF73}" dt="2023-10-02T09:46:58.591" v="361"/>
          <ac:spMkLst>
            <pc:docMk/>
            <pc:sldMk cId="1288578606" sldId="286"/>
            <ac:spMk id="2" creationId="{AC001A44-9E60-2561-CB23-A3D6CD15AE5B}"/>
          </ac:spMkLst>
        </pc:spChg>
        <pc:spChg chg="del">
          <ac:chgData name="Magesh Jayakumar" userId="S::magesh.jayakumar.c@revature.com::b8ead12c-d424-4f71-b439-5dd625802563" providerId="AD" clId="Web-{7665FC7A-BE00-4B79-92F8-8DA6ED5ECF73}" dt="2023-10-02T09:46:32.933" v="357"/>
          <ac:spMkLst>
            <pc:docMk/>
            <pc:sldMk cId="1288578606" sldId="286"/>
            <ac:spMk id="3" creationId="{83A2E239-52F4-7136-ADB2-EE83634DDB69}"/>
          </ac:spMkLst>
        </pc:spChg>
        <pc:spChg chg="add mod">
          <ac:chgData name="Magesh Jayakumar" userId="S::magesh.jayakumar.c@revature.com::b8ead12c-d424-4f71-b439-5dd625802563" providerId="AD" clId="Web-{7665FC7A-BE00-4B79-92F8-8DA6ED5ECF73}" dt="2023-10-02T09:46:58.591" v="361"/>
          <ac:spMkLst>
            <pc:docMk/>
            <pc:sldMk cId="1288578606" sldId="286"/>
            <ac:spMk id="8" creationId="{2CE2C1B7-613E-A106-3F55-1D9B4244624A}"/>
          </ac:spMkLst>
        </pc:spChg>
        <pc:spChg chg="add del">
          <ac:chgData name="Magesh Jayakumar" userId="S::magesh.jayakumar.c@revature.com::b8ead12c-d424-4f71-b439-5dd625802563" providerId="AD" clId="Web-{7665FC7A-BE00-4B79-92F8-8DA6ED5ECF73}" dt="2023-10-02T09:46:58.591" v="361"/>
          <ac:spMkLst>
            <pc:docMk/>
            <pc:sldMk cId="1288578606" sldId="286"/>
            <ac:spMk id="11" creationId="{C0763A76-9F1C-4FC5-82B7-DD475DA461B2}"/>
          </ac:spMkLst>
        </pc:spChg>
        <pc:spChg chg="add del">
          <ac:chgData name="Magesh Jayakumar" userId="S::magesh.jayakumar.c@revature.com::b8ead12c-d424-4f71-b439-5dd625802563" providerId="AD" clId="Web-{7665FC7A-BE00-4B79-92F8-8DA6ED5ECF73}" dt="2023-10-02T09:46:58.591" v="361"/>
          <ac:spMkLst>
            <pc:docMk/>
            <pc:sldMk cId="1288578606" sldId="286"/>
            <ac:spMk id="13" creationId="{E81BF4F6-F2CF-4984-9D14-D6966D92F99F}"/>
          </ac:spMkLst>
        </pc:spChg>
        <pc:spChg chg="add">
          <ac:chgData name="Magesh Jayakumar" userId="S::magesh.jayakumar.c@revature.com::b8ead12c-d424-4f71-b439-5dd625802563" providerId="AD" clId="Web-{7665FC7A-BE00-4B79-92F8-8DA6ED5ECF73}" dt="2023-10-02T09:46:58.591" v="361"/>
          <ac:spMkLst>
            <pc:docMk/>
            <pc:sldMk cId="1288578606" sldId="286"/>
            <ac:spMk id="18" creationId="{04812C46-200A-4DEB-A05E-3ED6C68C2387}"/>
          </ac:spMkLst>
        </pc:spChg>
        <pc:spChg chg="add">
          <ac:chgData name="Magesh Jayakumar" userId="S::magesh.jayakumar.c@revature.com::b8ead12c-d424-4f71-b439-5dd625802563" providerId="AD" clId="Web-{7665FC7A-BE00-4B79-92F8-8DA6ED5ECF73}" dt="2023-10-02T09:46:58.591" v="361"/>
          <ac:spMkLst>
            <pc:docMk/>
            <pc:sldMk cId="1288578606" sldId="286"/>
            <ac:spMk id="20" creationId="{D1EA859B-E555-4109-94F3-6700E046E008}"/>
          </ac:spMkLst>
        </pc:spChg>
        <pc:picChg chg="add mod ord">
          <ac:chgData name="Magesh Jayakumar" userId="S::magesh.jayakumar.c@revature.com::b8ead12c-d424-4f71-b439-5dd625802563" providerId="AD" clId="Web-{7665FC7A-BE00-4B79-92F8-8DA6ED5ECF73}" dt="2023-10-02T09:46:58.591" v="361"/>
          <ac:picMkLst>
            <pc:docMk/>
            <pc:sldMk cId="1288578606" sldId="286"/>
            <ac:picMk id="4" creationId="{12DE2CDB-DA33-84BE-6743-E4B9A596DBD4}"/>
          </ac:picMkLst>
        </pc:picChg>
      </pc:sldChg>
      <pc:sldChg chg="addSp delSp modSp new mod setBg">
        <pc:chgData name="Magesh Jayakumar" userId="S::magesh.jayakumar.c@revature.com::b8ead12c-d424-4f71-b439-5dd625802563" providerId="AD" clId="Web-{7665FC7A-BE00-4B79-92F8-8DA6ED5ECF73}" dt="2023-10-02T09:48:24.237" v="371"/>
        <pc:sldMkLst>
          <pc:docMk/>
          <pc:sldMk cId="276341322" sldId="287"/>
        </pc:sldMkLst>
        <pc:spChg chg="mod">
          <ac:chgData name="Magesh Jayakumar" userId="S::magesh.jayakumar.c@revature.com::b8ead12c-d424-4f71-b439-5dd625802563" providerId="AD" clId="Web-{7665FC7A-BE00-4B79-92F8-8DA6ED5ECF73}" dt="2023-10-02T09:48:08.189" v="369"/>
          <ac:spMkLst>
            <pc:docMk/>
            <pc:sldMk cId="276341322" sldId="287"/>
            <ac:spMk id="2" creationId="{01CEFB71-54E9-31D9-2FFB-62D9AC57B03C}"/>
          </ac:spMkLst>
        </pc:spChg>
        <pc:spChg chg="del">
          <ac:chgData name="Magesh Jayakumar" userId="S::magesh.jayakumar.c@revature.com::b8ead12c-d424-4f71-b439-5dd625802563" providerId="AD" clId="Web-{7665FC7A-BE00-4B79-92F8-8DA6ED5ECF73}" dt="2023-10-02T09:47:57.626" v="368"/>
          <ac:spMkLst>
            <pc:docMk/>
            <pc:sldMk cId="276341322" sldId="287"/>
            <ac:spMk id="3" creationId="{D82BB70E-BA07-C0BB-06E6-B6E9CCED799F}"/>
          </ac:spMkLst>
        </pc:spChg>
        <pc:spChg chg="add mod">
          <ac:chgData name="Magesh Jayakumar" userId="S::magesh.jayakumar.c@revature.com::b8ead12c-d424-4f71-b439-5dd625802563" providerId="AD" clId="Web-{7665FC7A-BE00-4B79-92F8-8DA6ED5ECF73}" dt="2023-10-02T09:48:24.237" v="371"/>
          <ac:spMkLst>
            <pc:docMk/>
            <pc:sldMk cId="276341322" sldId="287"/>
            <ac:spMk id="8" creationId="{03F34731-D77E-3C99-1433-037FB8EF93B1}"/>
          </ac:spMkLst>
        </pc:spChg>
        <pc:spChg chg="add del">
          <ac:chgData name="Magesh Jayakumar" userId="S::magesh.jayakumar.c@revature.com::b8ead12c-d424-4f71-b439-5dd625802563" providerId="AD" clId="Web-{7665FC7A-BE00-4B79-92F8-8DA6ED5ECF73}" dt="2023-10-02T09:48:24.237" v="371"/>
          <ac:spMkLst>
            <pc:docMk/>
            <pc:sldMk cId="276341322" sldId="287"/>
            <ac:spMk id="11" creationId="{9427AF5F-9A0E-42B7-A252-FD64C9885F9C}"/>
          </ac:spMkLst>
        </pc:spChg>
        <pc:spChg chg="add">
          <ac:chgData name="Magesh Jayakumar" userId="S::magesh.jayakumar.c@revature.com::b8ead12c-d424-4f71-b439-5dd625802563" providerId="AD" clId="Web-{7665FC7A-BE00-4B79-92F8-8DA6ED5ECF73}" dt="2023-10-02T09:48:24.237" v="371"/>
          <ac:spMkLst>
            <pc:docMk/>
            <pc:sldMk cId="276341322" sldId="287"/>
            <ac:spMk id="16" creationId="{9427AF5F-9A0E-42B7-A252-FD64C9885F9C}"/>
          </ac:spMkLst>
        </pc:spChg>
        <pc:picChg chg="add mod ord">
          <ac:chgData name="Magesh Jayakumar" userId="S::magesh.jayakumar.c@revature.com::b8ead12c-d424-4f71-b439-5dd625802563" providerId="AD" clId="Web-{7665FC7A-BE00-4B79-92F8-8DA6ED5ECF73}" dt="2023-10-02T09:48:08.189" v="369"/>
          <ac:picMkLst>
            <pc:docMk/>
            <pc:sldMk cId="276341322" sldId="287"/>
            <ac:picMk id="4" creationId="{D81B3B6E-B0B6-8860-83F6-711A16B1B42D}"/>
          </ac:picMkLst>
        </pc:picChg>
      </pc:sldChg>
      <pc:sldChg chg="addSp delSp modSp new mod setBg">
        <pc:chgData name="Magesh Jayakumar" userId="S::magesh.jayakumar.c@revature.com::b8ead12c-d424-4f71-b439-5dd625802563" providerId="AD" clId="Web-{7665FC7A-BE00-4B79-92F8-8DA6ED5ECF73}" dt="2023-10-02T09:49:55.399" v="380"/>
        <pc:sldMkLst>
          <pc:docMk/>
          <pc:sldMk cId="1909721454" sldId="288"/>
        </pc:sldMkLst>
        <pc:spChg chg="mod">
          <ac:chgData name="Magesh Jayakumar" userId="S::magesh.jayakumar.c@revature.com::b8ead12c-d424-4f71-b439-5dd625802563" providerId="AD" clId="Web-{7665FC7A-BE00-4B79-92F8-8DA6ED5ECF73}" dt="2023-10-02T09:49:46.101" v="377"/>
          <ac:spMkLst>
            <pc:docMk/>
            <pc:sldMk cId="1909721454" sldId="288"/>
            <ac:spMk id="2" creationId="{956796B3-7AEA-70EF-CFAD-5ED43EDE7DB3}"/>
          </ac:spMkLst>
        </pc:spChg>
        <pc:spChg chg="del">
          <ac:chgData name="Magesh Jayakumar" userId="S::magesh.jayakumar.c@revature.com::b8ead12c-d424-4f71-b439-5dd625802563" providerId="AD" clId="Web-{7665FC7A-BE00-4B79-92F8-8DA6ED5ECF73}" dt="2023-10-02T09:49:37.476" v="376"/>
          <ac:spMkLst>
            <pc:docMk/>
            <pc:sldMk cId="1909721454" sldId="288"/>
            <ac:spMk id="3" creationId="{78461DB2-DB7C-8036-B90F-FD6EEF30CF96}"/>
          </ac:spMkLst>
        </pc:spChg>
        <pc:spChg chg="add mod">
          <ac:chgData name="Magesh Jayakumar" userId="S::magesh.jayakumar.c@revature.com::b8ead12c-d424-4f71-b439-5dd625802563" providerId="AD" clId="Web-{7665FC7A-BE00-4B79-92F8-8DA6ED5ECF73}" dt="2023-10-02T09:49:55.399" v="380"/>
          <ac:spMkLst>
            <pc:docMk/>
            <pc:sldMk cId="1909721454" sldId="288"/>
            <ac:spMk id="8" creationId="{000FFDB8-7A1C-FA57-3E5F-1D9052C395E4}"/>
          </ac:spMkLst>
        </pc:spChg>
        <pc:spChg chg="add del">
          <ac:chgData name="Magesh Jayakumar" userId="S::magesh.jayakumar.c@revature.com::b8ead12c-d424-4f71-b439-5dd625802563" providerId="AD" clId="Web-{7665FC7A-BE00-4B79-92F8-8DA6ED5ECF73}" dt="2023-10-02T09:49:55.399" v="380"/>
          <ac:spMkLst>
            <pc:docMk/>
            <pc:sldMk cId="1909721454" sldId="288"/>
            <ac:spMk id="11" creationId="{9427AF5F-9A0E-42B7-A252-FD64C9885F9C}"/>
          </ac:spMkLst>
        </pc:spChg>
        <pc:spChg chg="add">
          <ac:chgData name="Magesh Jayakumar" userId="S::magesh.jayakumar.c@revature.com::b8ead12c-d424-4f71-b439-5dd625802563" providerId="AD" clId="Web-{7665FC7A-BE00-4B79-92F8-8DA6ED5ECF73}" dt="2023-10-02T09:49:55.399" v="380"/>
          <ac:spMkLst>
            <pc:docMk/>
            <pc:sldMk cId="1909721454" sldId="288"/>
            <ac:spMk id="16" creationId="{9427AF5F-9A0E-42B7-A252-FD64C9885F9C}"/>
          </ac:spMkLst>
        </pc:spChg>
        <pc:picChg chg="add mod ord">
          <ac:chgData name="Magesh Jayakumar" userId="S::magesh.jayakumar.c@revature.com::b8ead12c-d424-4f71-b439-5dd625802563" providerId="AD" clId="Web-{7665FC7A-BE00-4B79-92F8-8DA6ED5ECF73}" dt="2023-10-02T09:49:46.101" v="377"/>
          <ac:picMkLst>
            <pc:docMk/>
            <pc:sldMk cId="1909721454" sldId="288"/>
            <ac:picMk id="4" creationId="{A3156D30-A612-65DA-E872-14338DC9ABEB}"/>
          </ac:picMkLst>
        </pc:picChg>
      </pc:sldChg>
      <pc:sldChg chg="addSp delSp modSp new mod setBg">
        <pc:chgData name="Magesh Jayakumar" userId="S::magesh.jayakumar.c@revature.com::b8ead12c-d424-4f71-b439-5dd625802563" providerId="AD" clId="Web-{7665FC7A-BE00-4B79-92F8-8DA6ED5ECF73}" dt="2023-10-02T09:50:37.370" v="392"/>
        <pc:sldMkLst>
          <pc:docMk/>
          <pc:sldMk cId="1697812376" sldId="289"/>
        </pc:sldMkLst>
        <pc:spChg chg="mod">
          <ac:chgData name="Magesh Jayakumar" userId="S::magesh.jayakumar.c@revature.com::b8ead12c-d424-4f71-b439-5dd625802563" providerId="AD" clId="Web-{7665FC7A-BE00-4B79-92F8-8DA6ED5ECF73}" dt="2023-10-02T09:50:37.370" v="392"/>
          <ac:spMkLst>
            <pc:docMk/>
            <pc:sldMk cId="1697812376" sldId="289"/>
            <ac:spMk id="2" creationId="{2CCE24CB-F6F3-D5AE-E889-80A99B7F1CC5}"/>
          </ac:spMkLst>
        </pc:spChg>
        <pc:spChg chg="del">
          <ac:chgData name="Magesh Jayakumar" userId="S::magesh.jayakumar.c@revature.com::b8ead12c-d424-4f71-b439-5dd625802563" providerId="AD" clId="Web-{7665FC7A-BE00-4B79-92F8-8DA6ED5ECF73}" dt="2023-10-02T09:50:15.212" v="388"/>
          <ac:spMkLst>
            <pc:docMk/>
            <pc:sldMk cId="1697812376" sldId="289"/>
            <ac:spMk id="3" creationId="{A4328708-D230-E0F6-9C0F-678B9DED032F}"/>
          </ac:spMkLst>
        </pc:spChg>
        <pc:spChg chg="add mod">
          <ac:chgData name="Magesh Jayakumar" userId="S::magesh.jayakumar.c@revature.com::b8ead12c-d424-4f71-b439-5dd625802563" providerId="AD" clId="Web-{7665FC7A-BE00-4B79-92F8-8DA6ED5ECF73}" dt="2023-10-02T09:50:37.370" v="392"/>
          <ac:spMkLst>
            <pc:docMk/>
            <pc:sldMk cId="1697812376" sldId="289"/>
            <ac:spMk id="8" creationId="{64E932DC-DA11-F90F-8845-CFDE391BD3D9}"/>
          </ac:spMkLst>
        </pc:spChg>
        <pc:spChg chg="add">
          <ac:chgData name="Magesh Jayakumar" userId="S::magesh.jayakumar.c@revature.com::b8ead12c-d424-4f71-b439-5dd625802563" providerId="AD" clId="Web-{7665FC7A-BE00-4B79-92F8-8DA6ED5ECF73}" dt="2023-10-02T09:50:37.370" v="392"/>
          <ac:spMkLst>
            <pc:docMk/>
            <pc:sldMk cId="1697812376" sldId="289"/>
            <ac:spMk id="13" creationId="{9427AF5F-9A0E-42B7-A252-FD64C9885F9C}"/>
          </ac:spMkLst>
        </pc:spChg>
        <pc:picChg chg="add mod ord">
          <ac:chgData name="Magesh Jayakumar" userId="S::magesh.jayakumar.c@revature.com::b8ead12c-d424-4f71-b439-5dd625802563" providerId="AD" clId="Web-{7665FC7A-BE00-4B79-92F8-8DA6ED5ECF73}" dt="2023-10-02T09:50:37.370" v="392"/>
          <ac:picMkLst>
            <pc:docMk/>
            <pc:sldMk cId="1697812376" sldId="289"/>
            <ac:picMk id="4" creationId="{387FB4BF-16D0-F6FD-A60B-D8C006BE2224}"/>
          </ac:picMkLst>
        </pc:picChg>
      </pc:sldChg>
      <pc:sldChg chg="addSp delSp modSp new mod setBg">
        <pc:chgData name="Magesh Jayakumar" userId="S::magesh.jayakumar.c@revature.com::b8ead12c-d424-4f71-b439-5dd625802563" providerId="AD" clId="Web-{7665FC7A-BE00-4B79-92F8-8DA6ED5ECF73}" dt="2023-10-02T09:51:24.154" v="405"/>
        <pc:sldMkLst>
          <pc:docMk/>
          <pc:sldMk cId="2388023658" sldId="290"/>
        </pc:sldMkLst>
        <pc:spChg chg="mod">
          <ac:chgData name="Magesh Jayakumar" userId="S::magesh.jayakumar.c@revature.com::b8ead12c-d424-4f71-b439-5dd625802563" providerId="AD" clId="Web-{7665FC7A-BE00-4B79-92F8-8DA6ED5ECF73}" dt="2023-10-02T09:51:24.154" v="405"/>
          <ac:spMkLst>
            <pc:docMk/>
            <pc:sldMk cId="2388023658" sldId="290"/>
            <ac:spMk id="2" creationId="{78068B8A-1FD1-8C87-22D5-6173F6390159}"/>
          </ac:spMkLst>
        </pc:spChg>
        <pc:spChg chg="del">
          <ac:chgData name="Magesh Jayakumar" userId="S::magesh.jayakumar.c@revature.com::b8ead12c-d424-4f71-b439-5dd625802563" providerId="AD" clId="Web-{7665FC7A-BE00-4B79-92F8-8DA6ED5ECF73}" dt="2023-10-02T09:51:08.684" v="402"/>
          <ac:spMkLst>
            <pc:docMk/>
            <pc:sldMk cId="2388023658" sldId="290"/>
            <ac:spMk id="3" creationId="{E5F35910-F7AC-038D-89DC-B13BBA9A6BED}"/>
          </ac:spMkLst>
        </pc:spChg>
        <pc:spChg chg="add mod">
          <ac:chgData name="Magesh Jayakumar" userId="S::magesh.jayakumar.c@revature.com::b8ead12c-d424-4f71-b439-5dd625802563" providerId="AD" clId="Web-{7665FC7A-BE00-4B79-92F8-8DA6ED5ECF73}" dt="2023-10-02T09:51:24.154" v="405"/>
          <ac:spMkLst>
            <pc:docMk/>
            <pc:sldMk cId="2388023658" sldId="290"/>
            <ac:spMk id="8" creationId="{4615F628-E075-6EEF-6F98-EE4E846107FC}"/>
          </ac:spMkLst>
        </pc:spChg>
        <pc:spChg chg="add">
          <ac:chgData name="Magesh Jayakumar" userId="S::magesh.jayakumar.c@revature.com::b8ead12c-d424-4f71-b439-5dd625802563" providerId="AD" clId="Web-{7665FC7A-BE00-4B79-92F8-8DA6ED5ECF73}" dt="2023-10-02T09:51:24.154" v="405"/>
          <ac:spMkLst>
            <pc:docMk/>
            <pc:sldMk cId="2388023658" sldId="290"/>
            <ac:spMk id="13" creationId="{9427AF5F-9A0E-42B7-A252-FD64C9885F9C}"/>
          </ac:spMkLst>
        </pc:spChg>
        <pc:picChg chg="add mod ord">
          <ac:chgData name="Magesh Jayakumar" userId="S::magesh.jayakumar.c@revature.com::b8ead12c-d424-4f71-b439-5dd625802563" providerId="AD" clId="Web-{7665FC7A-BE00-4B79-92F8-8DA6ED5ECF73}" dt="2023-10-02T09:51:24.154" v="405"/>
          <ac:picMkLst>
            <pc:docMk/>
            <pc:sldMk cId="2388023658" sldId="290"/>
            <ac:picMk id="4" creationId="{79605D01-64B3-00CB-6E5E-09452C8AA2B3}"/>
          </ac:picMkLst>
        </pc:picChg>
      </pc:sldChg>
      <pc:sldChg chg="addSp delSp modSp new mod setBg">
        <pc:chgData name="Magesh Jayakumar" userId="S::magesh.jayakumar.c@revature.com::b8ead12c-d424-4f71-b439-5dd625802563" providerId="AD" clId="Web-{7665FC7A-BE00-4B79-92F8-8DA6ED5ECF73}" dt="2023-10-02T09:52:10.938" v="418"/>
        <pc:sldMkLst>
          <pc:docMk/>
          <pc:sldMk cId="1451010106" sldId="291"/>
        </pc:sldMkLst>
        <pc:spChg chg="mod">
          <ac:chgData name="Magesh Jayakumar" userId="S::magesh.jayakumar.c@revature.com::b8ead12c-d424-4f71-b439-5dd625802563" providerId="AD" clId="Web-{7665FC7A-BE00-4B79-92F8-8DA6ED5ECF73}" dt="2023-10-02T09:52:10.938" v="418"/>
          <ac:spMkLst>
            <pc:docMk/>
            <pc:sldMk cId="1451010106" sldId="291"/>
            <ac:spMk id="2" creationId="{16B23FD3-FB37-C14C-ABEF-80ADD2E92403}"/>
          </ac:spMkLst>
        </pc:spChg>
        <pc:spChg chg="del">
          <ac:chgData name="Magesh Jayakumar" userId="S::magesh.jayakumar.c@revature.com::b8ead12c-d424-4f71-b439-5dd625802563" providerId="AD" clId="Web-{7665FC7A-BE00-4B79-92F8-8DA6ED5ECF73}" dt="2023-10-02T09:51:58" v="414"/>
          <ac:spMkLst>
            <pc:docMk/>
            <pc:sldMk cId="1451010106" sldId="291"/>
            <ac:spMk id="3" creationId="{557EB08D-7DC5-7FF1-E26C-6A2B59AA7401}"/>
          </ac:spMkLst>
        </pc:spChg>
        <pc:spChg chg="add mod">
          <ac:chgData name="Magesh Jayakumar" userId="S::magesh.jayakumar.c@revature.com::b8ead12c-d424-4f71-b439-5dd625802563" providerId="AD" clId="Web-{7665FC7A-BE00-4B79-92F8-8DA6ED5ECF73}" dt="2023-10-02T09:52:10.938" v="418"/>
          <ac:spMkLst>
            <pc:docMk/>
            <pc:sldMk cId="1451010106" sldId="291"/>
            <ac:spMk id="8" creationId="{DB477753-3860-E0E9-888F-B23DBBED1273}"/>
          </ac:spMkLst>
        </pc:spChg>
        <pc:spChg chg="add">
          <ac:chgData name="Magesh Jayakumar" userId="S::magesh.jayakumar.c@revature.com::b8ead12c-d424-4f71-b439-5dd625802563" providerId="AD" clId="Web-{7665FC7A-BE00-4B79-92F8-8DA6ED5ECF73}" dt="2023-10-02T09:52:10.938" v="418"/>
          <ac:spMkLst>
            <pc:docMk/>
            <pc:sldMk cId="1451010106" sldId="291"/>
            <ac:spMk id="13" creationId="{9427AF5F-9A0E-42B7-A252-FD64C9885F9C}"/>
          </ac:spMkLst>
        </pc:spChg>
        <pc:picChg chg="add mod ord">
          <ac:chgData name="Magesh Jayakumar" userId="S::magesh.jayakumar.c@revature.com::b8ead12c-d424-4f71-b439-5dd625802563" providerId="AD" clId="Web-{7665FC7A-BE00-4B79-92F8-8DA6ED5ECF73}" dt="2023-10-02T09:52:10.938" v="418"/>
          <ac:picMkLst>
            <pc:docMk/>
            <pc:sldMk cId="1451010106" sldId="291"/>
            <ac:picMk id="4" creationId="{0CB6FDD0-F817-E211-0088-D8FD76FC0896}"/>
          </ac:picMkLst>
        </pc:picChg>
      </pc:sldChg>
      <pc:sldChg chg="addSp delSp modSp new mod setBg">
        <pc:chgData name="Magesh Jayakumar" userId="S::magesh.jayakumar.c@revature.com::b8ead12c-d424-4f71-b439-5dd625802563" providerId="AD" clId="Web-{7665FC7A-BE00-4B79-92F8-8DA6ED5ECF73}" dt="2023-10-02T09:53:08.364" v="425"/>
        <pc:sldMkLst>
          <pc:docMk/>
          <pc:sldMk cId="791673990" sldId="292"/>
        </pc:sldMkLst>
        <pc:spChg chg="mod">
          <ac:chgData name="Magesh Jayakumar" userId="S::magesh.jayakumar.c@revature.com::b8ead12c-d424-4f71-b439-5dd625802563" providerId="AD" clId="Web-{7665FC7A-BE00-4B79-92F8-8DA6ED5ECF73}" dt="2023-10-02T09:53:00.723" v="422"/>
          <ac:spMkLst>
            <pc:docMk/>
            <pc:sldMk cId="791673990" sldId="292"/>
            <ac:spMk id="2" creationId="{5234CACA-80CA-0F2F-F51D-E3F2A13D0256}"/>
          </ac:spMkLst>
        </pc:spChg>
        <pc:spChg chg="del">
          <ac:chgData name="Magesh Jayakumar" userId="S::magesh.jayakumar.c@revature.com::b8ead12c-d424-4f71-b439-5dd625802563" providerId="AD" clId="Web-{7665FC7A-BE00-4B79-92F8-8DA6ED5ECF73}" dt="2023-10-02T09:52:53.051" v="421"/>
          <ac:spMkLst>
            <pc:docMk/>
            <pc:sldMk cId="791673990" sldId="292"/>
            <ac:spMk id="3" creationId="{1D08ADFE-80BE-609B-1267-3093D9CFB00C}"/>
          </ac:spMkLst>
        </pc:spChg>
        <pc:spChg chg="add mod">
          <ac:chgData name="Magesh Jayakumar" userId="S::magesh.jayakumar.c@revature.com::b8ead12c-d424-4f71-b439-5dd625802563" providerId="AD" clId="Web-{7665FC7A-BE00-4B79-92F8-8DA6ED5ECF73}" dt="2023-10-02T09:53:08.364" v="425"/>
          <ac:spMkLst>
            <pc:docMk/>
            <pc:sldMk cId="791673990" sldId="292"/>
            <ac:spMk id="8" creationId="{83768D4D-656B-670F-0215-53F3263EA611}"/>
          </ac:spMkLst>
        </pc:spChg>
        <pc:spChg chg="add del">
          <ac:chgData name="Magesh Jayakumar" userId="S::magesh.jayakumar.c@revature.com::b8ead12c-d424-4f71-b439-5dd625802563" providerId="AD" clId="Web-{7665FC7A-BE00-4B79-92F8-8DA6ED5ECF73}" dt="2023-10-02T09:53:08.364" v="425"/>
          <ac:spMkLst>
            <pc:docMk/>
            <pc:sldMk cId="791673990" sldId="292"/>
            <ac:spMk id="11" creationId="{9427AF5F-9A0E-42B7-A252-FD64C9885F9C}"/>
          </ac:spMkLst>
        </pc:spChg>
        <pc:spChg chg="add">
          <ac:chgData name="Magesh Jayakumar" userId="S::magesh.jayakumar.c@revature.com::b8ead12c-d424-4f71-b439-5dd625802563" providerId="AD" clId="Web-{7665FC7A-BE00-4B79-92F8-8DA6ED5ECF73}" dt="2023-10-02T09:53:08.364" v="425"/>
          <ac:spMkLst>
            <pc:docMk/>
            <pc:sldMk cId="791673990" sldId="292"/>
            <ac:spMk id="16" creationId="{9427AF5F-9A0E-42B7-A252-FD64C9885F9C}"/>
          </ac:spMkLst>
        </pc:spChg>
        <pc:picChg chg="add mod ord">
          <ac:chgData name="Magesh Jayakumar" userId="S::magesh.jayakumar.c@revature.com::b8ead12c-d424-4f71-b439-5dd625802563" providerId="AD" clId="Web-{7665FC7A-BE00-4B79-92F8-8DA6ED5ECF73}" dt="2023-10-02T09:53:00.723" v="422"/>
          <ac:picMkLst>
            <pc:docMk/>
            <pc:sldMk cId="791673990" sldId="292"/>
            <ac:picMk id="4" creationId="{E08891E5-1796-2F3F-F560-19386D53AD7F}"/>
          </ac:picMkLst>
        </pc:picChg>
      </pc:sldChg>
      <pc:sldChg chg="addSp delSp modSp new mod setBg">
        <pc:chgData name="Magesh Jayakumar" userId="S::magesh.jayakumar.c@revature.com::b8ead12c-d424-4f71-b439-5dd625802563" providerId="AD" clId="Web-{7665FC7A-BE00-4B79-92F8-8DA6ED5ECF73}" dt="2023-10-02T09:54:03.696" v="435"/>
        <pc:sldMkLst>
          <pc:docMk/>
          <pc:sldMk cId="2524089108" sldId="293"/>
        </pc:sldMkLst>
        <pc:spChg chg="mod">
          <ac:chgData name="Magesh Jayakumar" userId="S::magesh.jayakumar.c@revature.com::b8ead12c-d424-4f71-b439-5dd625802563" providerId="AD" clId="Web-{7665FC7A-BE00-4B79-92F8-8DA6ED5ECF73}" dt="2023-10-02T09:54:03.696" v="435"/>
          <ac:spMkLst>
            <pc:docMk/>
            <pc:sldMk cId="2524089108" sldId="293"/>
            <ac:spMk id="2" creationId="{2758A9F1-08DB-40AA-6A61-6772BD293D1A}"/>
          </ac:spMkLst>
        </pc:spChg>
        <pc:spChg chg="del">
          <ac:chgData name="Magesh Jayakumar" userId="S::magesh.jayakumar.c@revature.com::b8ead12c-d424-4f71-b439-5dd625802563" providerId="AD" clId="Web-{7665FC7A-BE00-4B79-92F8-8DA6ED5ECF73}" dt="2023-10-02T09:53:50.164" v="431"/>
          <ac:spMkLst>
            <pc:docMk/>
            <pc:sldMk cId="2524089108" sldId="293"/>
            <ac:spMk id="3" creationId="{39D5F15D-A2EF-3F89-8E4A-868788464D73}"/>
          </ac:spMkLst>
        </pc:spChg>
        <pc:spChg chg="add mod">
          <ac:chgData name="Magesh Jayakumar" userId="S::magesh.jayakumar.c@revature.com::b8ead12c-d424-4f71-b439-5dd625802563" providerId="AD" clId="Web-{7665FC7A-BE00-4B79-92F8-8DA6ED5ECF73}" dt="2023-10-02T09:54:03.696" v="435"/>
          <ac:spMkLst>
            <pc:docMk/>
            <pc:sldMk cId="2524089108" sldId="293"/>
            <ac:spMk id="8" creationId="{7CA87A0A-91D6-3546-0947-1B075529FCD3}"/>
          </ac:spMkLst>
        </pc:spChg>
        <pc:spChg chg="add">
          <ac:chgData name="Magesh Jayakumar" userId="S::magesh.jayakumar.c@revature.com::b8ead12c-d424-4f71-b439-5dd625802563" providerId="AD" clId="Web-{7665FC7A-BE00-4B79-92F8-8DA6ED5ECF73}" dt="2023-10-02T09:54:03.696" v="435"/>
          <ac:spMkLst>
            <pc:docMk/>
            <pc:sldMk cId="2524089108" sldId="293"/>
            <ac:spMk id="13" creationId="{9427AF5F-9A0E-42B7-A252-FD64C9885F9C}"/>
          </ac:spMkLst>
        </pc:spChg>
        <pc:picChg chg="add mod ord">
          <ac:chgData name="Magesh Jayakumar" userId="S::magesh.jayakumar.c@revature.com::b8ead12c-d424-4f71-b439-5dd625802563" providerId="AD" clId="Web-{7665FC7A-BE00-4B79-92F8-8DA6ED5ECF73}" dt="2023-10-02T09:54:03.696" v="435"/>
          <ac:picMkLst>
            <pc:docMk/>
            <pc:sldMk cId="2524089108" sldId="293"/>
            <ac:picMk id="4" creationId="{3C7A2EEC-442E-6B1F-47C5-DCA49A8E5DFD}"/>
          </ac:picMkLst>
        </pc:picChg>
      </pc:sldChg>
      <pc:sldChg chg="addSp delSp modSp new mod ord setBg">
        <pc:chgData name="Magesh Jayakumar" userId="S::magesh.jayakumar.c@revature.com::b8ead12c-d424-4f71-b439-5dd625802563" providerId="AD" clId="Web-{7665FC7A-BE00-4B79-92F8-8DA6ED5ECF73}" dt="2023-10-02T10:42:39.144" v="499"/>
        <pc:sldMkLst>
          <pc:docMk/>
          <pc:sldMk cId="1953809664" sldId="294"/>
        </pc:sldMkLst>
        <pc:spChg chg="del">
          <ac:chgData name="Magesh Jayakumar" userId="S::magesh.jayakumar.c@revature.com::b8ead12c-d424-4f71-b439-5dd625802563" providerId="AD" clId="Web-{7665FC7A-BE00-4B79-92F8-8DA6ED5ECF73}" dt="2023-10-02T09:54:29.010" v="438"/>
          <ac:spMkLst>
            <pc:docMk/>
            <pc:sldMk cId="1953809664" sldId="294"/>
            <ac:spMk id="2" creationId="{C71B4649-B253-2861-7C2C-5282AE53D649}"/>
          </ac:spMkLst>
        </pc:spChg>
        <pc:spChg chg="del">
          <ac:chgData name="Magesh Jayakumar" userId="S::magesh.jayakumar.c@revature.com::b8ead12c-d424-4f71-b439-5dd625802563" providerId="AD" clId="Web-{7665FC7A-BE00-4B79-92F8-8DA6ED5ECF73}" dt="2023-10-02T09:54:27.963" v="437"/>
          <ac:spMkLst>
            <pc:docMk/>
            <pc:sldMk cId="1953809664" sldId="294"/>
            <ac:spMk id="3" creationId="{E55904D7-747B-08D9-7302-8B77B3FB2BA7}"/>
          </ac:spMkLst>
        </pc:spChg>
        <pc:spChg chg="add">
          <ac:chgData name="Magesh Jayakumar" userId="S::magesh.jayakumar.c@revature.com::b8ead12c-d424-4f71-b439-5dd625802563" providerId="AD" clId="Web-{7665FC7A-BE00-4B79-92F8-8DA6ED5ECF73}" dt="2023-10-02T09:54:34.651" v="439"/>
          <ac:spMkLst>
            <pc:docMk/>
            <pc:sldMk cId="1953809664" sldId="294"/>
            <ac:spMk id="9" creationId="{32BC26D8-82FB-445E-AA49-62A77D7C1EE0}"/>
          </ac:spMkLst>
        </pc:spChg>
        <pc:spChg chg="add">
          <ac:chgData name="Magesh Jayakumar" userId="S::magesh.jayakumar.c@revature.com::b8ead12c-d424-4f71-b439-5dd625802563" providerId="AD" clId="Web-{7665FC7A-BE00-4B79-92F8-8DA6ED5ECF73}" dt="2023-10-02T09:54:34.651" v="439"/>
          <ac:spMkLst>
            <pc:docMk/>
            <pc:sldMk cId="1953809664" sldId="294"/>
            <ac:spMk id="11" creationId="{CB44330D-EA18-4254-AA95-EB49948539B8}"/>
          </ac:spMkLst>
        </pc:spChg>
        <pc:picChg chg="add mod ord">
          <ac:chgData name="Magesh Jayakumar" userId="S::magesh.jayakumar.c@revature.com::b8ead12c-d424-4f71-b439-5dd625802563" providerId="AD" clId="Web-{7665FC7A-BE00-4B79-92F8-8DA6ED5ECF73}" dt="2023-10-02T09:54:34.651" v="439"/>
          <ac:picMkLst>
            <pc:docMk/>
            <pc:sldMk cId="1953809664" sldId="294"/>
            <ac:picMk id="4" creationId="{C9C083FC-7683-F9DB-FD7E-7C8530BC6BA8}"/>
          </ac:picMkLst>
        </pc:picChg>
      </pc:sldChg>
      <pc:sldChg chg="addSp delSp modSp new mod setBg">
        <pc:chgData name="Magesh Jayakumar" userId="S::magesh.jayakumar.c@revature.com::b8ead12c-d424-4f71-b439-5dd625802563" providerId="AD" clId="Web-{7665FC7A-BE00-4B79-92F8-8DA6ED5ECF73}" dt="2023-10-02T10:26:33.950" v="453"/>
        <pc:sldMkLst>
          <pc:docMk/>
          <pc:sldMk cId="3341047824" sldId="295"/>
        </pc:sldMkLst>
        <pc:spChg chg="mod ord">
          <ac:chgData name="Magesh Jayakumar" userId="S::magesh.jayakumar.c@revature.com::b8ead12c-d424-4f71-b439-5dd625802563" providerId="AD" clId="Web-{7665FC7A-BE00-4B79-92F8-8DA6ED5ECF73}" dt="2023-10-02T10:26:33.950" v="453"/>
          <ac:spMkLst>
            <pc:docMk/>
            <pc:sldMk cId="3341047824" sldId="295"/>
            <ac:spMk id="2" creationId="{E5E8A08B-FE2D-E2BB-43E0-A991F3A6EF86}"/>
          </ac:spMkLst>
        </pc:spChg>
        <pc:spChg chg="del">
          <ac:chgData name="Magesh Jayakumar" userId="S::magesh.jayakumar.c@revature.com::b8ead12c-d424-4f71-b439-5dd625802563" providerId="AD" clId="Web-{7665FC7A-BE00-4B79-92F8-8DA6ED5ECF73}" dt="2023-10-02T10:25:42.696" v="441"/>
          <ac:spMkLst>
            <pc:docMk/>
            <pc:sldMk cId="3341047824" sldId="295"/>
            <ac:spMk id="3" creationId="{9C1BB288-4A01-AB3B-C681-5021DDDB7564}"/>
          </ac:spMkLst>
        </pc:spChg>
        <pc:spChg chg="add del">
          <ac:chgData name="Magesh Jayakumar" userId="S::magesh.jayakumar.c@revature.com::b8ead12c-d424-4f71-b439-5dd625802563" providerId="AD" clId="Web-{7665FC7A-BE00-4B79-92F8-8DA6ED5ECF73}" dt="2023-10-02T10:26:33.950" v="452"/>
          <ac:spMkLst>
            <pc:docMk/>
            <pc:sldMk cId="3341047824" sldId="295"/>
            <ac:spMk id="9" creationId="{665DBBEF-238B-476B-96AB-8AAC3224ECEA}"/>
          </ac:spMkLst>
        </pc:spChg>
        <pc:spChg chg="add del">
          <ac:chgData name="Magesh Jayakumar" userId="S::magesh.jayakumar.c@revature.com::b8ead12c-d424-4f71-b439-5dd625802563" providerId="AD" clId="Web-{7665FC7A-BE00-4B79-92F8-8DA6ED5ECF73}" dt="2023-10-02T10:26:33.950" v="452"/>
          <ac:spMkLst>
            <pc:docMk/>
            <pc:sldMk cId="3341047824" sldId="295"/>
            <ac:spMk id="11" creationId="{3FCFB1DE-0B7E-48CC-BA90-B2AB0889F9D6}"/>
          </ac:spMkLst>
        </pc:spChg>
        <pc:spChg chg="add">
          <ac:chgData name="Magesh Jayakumar" userId="S::magesh.jayakumar.c@revature.com::b8ead12c-d424-4f71-b439-5dd625802563" providerId="AD" clId="Web-{7665FC7A-BE00-4B79-92F8-8DA6ED5ECF73}" dt="2023-10-02T10:26:33.950" v="453"/>
          <ac:spMkLst>
            <pc:docMk/>
            <pc:sldMk cId="3341047824" sldId="295"/>
            <ac:spMk id="14" creationId="{37C89E4B-3C9F-44B9-8B86-D9E3D112D8EC}"/>
          </ac:spMkLst>
        </pc:spChg>
        <pc:picChg chg="add mod ord">
          <ac:chgData name="Magesh Jayakumar" userId="S::magesh.jayakumar.c@revature.com::b8ead12c-d424-4f71-b439-5dd625802563" providerId="AD" clId="Web-{7665FC7A-BE00-4B79-92F8-8DA6ED5ECF73}" dt="2023-10-02T10:26:33.950" v="453"/>
          <ac:picMkLst>
            <pc:docMk/>
            <pc:sldMk cId="3341047824" sldId="295"/>
            <ac:picMk id="4" creationId="{6717CEDA-AB93-6D93-3479-D3156806740A}"/>
          </ac:picMkLst>
        </pc:picChg>
        <pc:cxnChg chg="add">
          <ac:chgData name="Magesh Jayakumar" userId="S::magesh.jayakumar.c@revature.com::b8ead12c-d424-4f71-b439-5dd625802563" providerId="AD" clId="Web-{7665FC7A-BE00-4B79-92F8-8DA6ED5ECF73}" dt="2023-10-02T10:26:33.950" v="453"/>
          <ac:cxnSpMkLst>
            <pc:docMk/>
            <pc:sldMk cId="3341047824" sldId="295"/>
            <ac:cxnSpMk id="13" creationId="{D891E407-403B-4764-86C9-33A56D3BCAA3}"/>
          </ac:cxnSpMkLst>
        </pc:cxnChg>
        <pc:cxnChg chg="add">
          <ac:chgData name="Magesh Jayakumar" userId="S::magesh.jayakumar.c@revature.com::b8ead12c-d424-4f71-b439-5dd625802563" providerId="AD" clId="Web-{7665FC7A-BE00-4B79-92F8-8DA6ED5ECF73}" dt="2023-10-02T10:26:33.950" v="453"/>
          <ac:cxnSpMkLst>
            <pc:docMk/>
            <pc:sldMk cId="3341047824" sldId="295"/>
            <ac:cxnSpMk id="15" creationId="{AA2EAA10-076F-46BD-8F0F-B9A2FB77A85C}"/>
          </ac:cxnSpMkLst>
        </pc:cxnChg>
      </pc:sldChg>
      <pc:sldChg chg="addSp modSp new mod setBg">
        <pc:chgData name="Magesh Jayakumar" userId="S::magesh.jayakumar.c@revature.com::b8ead12c-d424-4f71-b439-5dd625802563" providerId="AD" clId="Web-{7665FC7A-BE00-4B79-92F8-8DA6ED5ECF73}" dt="2023-10-02T10:27:28.141" v="459" actId="20577"/>
        <pc:sldMkLst>
          <pc:docMk/>
          <pc:sldMk cId="2003334758" sldId="296"/>
        </pc:sldMkLst>
        <pc:spChg chg="mod">
          <ac:chgData name="Magesh Jayakumar" userId="S::magesh.jayakumar.c@revature.com::b8ead12c-d424-4f71-b439-5dd625802563" providerId="AD" clId="Web-{7665FC7A-BE00-4B79-92F8-8DA6ED5ECF73}" dt="2023-10-02T10:27:28.141" v="459" actId="20577"/>
          <ac:spMkLst>
            <pc:docMk/>
            <pc:sldMk cId="2003334758" sldId="296"/>
            <ac:spMk id="2" creationId="{70E91CFD-91C1-3BA0-A273-190B78F698DE}"/>
          </ac:spMkLst>
        </pc:spChg>
        <pc:spChg chg="mod">
          <ac:chgData name="Magesh Jayakumar" userId="S::magesh.jayakumar.c@revature.com::b8ead12c-d424-4f71-b439-5dd625802563" providerId="AD" clId="Web-{7665FC7A-BE00-4B79-92F8-8DA6ED5ECF73}" dt="2023-10-02T10:27:23.188" v="457"/>
          <ac:spMkLst>
            <pc:docMk/>
            <pc:sldMk cId="2003334758" sldId="296"/>
            <ac:spMk id="3" creationId="{0E71F2A5-FAE1-5968-3FC0-0A30E60A6FE2}"/>
          </ac:spMkLst>
        </pc:spChg>
        <pc:spChg chg="add">
          <ac:chgData name="Magesh Jayakumar" userId="S::magesh.jayakumar.c@revature.com::b8ead12c-d424-4f71-b439-5dd625802563" providerId="AD" clId="Web-{7665FC7A-BE00-4B79-92F8-8DA6ED5ECF73}" dt="2023-10-02T10:27:23.188" v="457"/>
          <ac:spMkLst>
            <pc:docMk/>
            <pc:sldMk cId="2003334758" sldId="296"/>
            <ac:spMk id="9" creationId="{04812C46-200A-4DEB-A05E-3ED6C68C2387}"/>
          </ac:spMkLst>
        </pc:spChg>
        <pc:spChg chg="add">
          <ac:chgData name="Magesh Jayakumar" userId="S::magesh.jayakumar.c@revature.com::b8ead12c-d424-4f71-b439-5dd625802563" providerId="AD" clId="Web-{7665FC7A-BE00-4B79-92F8-8DA6ED5ECF73}" dt="2023-10-02T10:27:23.188" v="457"/>
          <ac:spMkLst>
            <pc:docMk/>
            <pc:sldMk cId="2003334758" sldId="296"/>
            <ac:spMk id="11" creationId="{D1EA859B-E555-4109-94F3-6700E046E008}"/>
          </ac:spMkLst>
        </pc:spChg>
        <pc:picChg chg="add">
          <ac:chgData name="Magesh Jayakumar" userId="S::magesh.jayakumar.c@revature.com::b8ead12c-d424-4f71-b439-5dd625802563" providerId="AD" clId="Web-{7665FC7A-BE00-4B79-92F8-8DA6ED5ECF73}" dt="2023-10-02T10:27:23.188" v="457"/>
          <ac:picMkLst>
            <pc:docMk/>
            <pc:sldMk cId="2003334758" sldId="296"/>
            <ac:picMk id="5" creationId="{BD5E1130-C049-5E6C-24BC-96E2A4CEC3E7}"/>
          </ac:picMkLst>
        </pc:picChg>
      </pc:sldChg>
      <pc:sldChg chg="addSp delSp modSp new mod setBg">
        <pc:chgData name="Magesh Jayakumar" userId="S::magesh.jayakumar.c@revature.com::b8ead12c-d424-4f71-b439-5dd625802563" providerId="AD" clId="Web-{7665FC7A-BE00-4B79-92F8-8DA6ED5ECF73}" dt="2023-10-02T10:41:15.263" v="480"/>
        <pc:sldMkLst>
          <pc:docMk/>
          <pc:sldMk cId="501368463" sldId="297"/>
        </pc:sldMkLst>
        <pc:spChg chg="mod">
          <ac:chgData name="Magesh Jayakumar" userId="S::magesh.jayakumar.c@revature.com::b8ead12c-d424-4f71-b439-5dd625802563" providerId="AD" clId="Web-{7665FC7A-BE00-4B79-92F8-8DA6ED5ECF73}" dt="2023-10-02T10:41:15.263" v="480"/>
          <ac:spMkLst>
            <pc:docMk/>
            <pc:sldMk cId="501368463" sldId="297"/>
            <ac:spMk id="2" creationId="{A91D8725-21DB-634A-50B9-1F997C05E880}"/>
          </ac:spMkLst>
        </pc:spChg>
        <pc:spChg chg="del">
          <ac:chgData name="Magesh Jayakumar" userId="S::magesh.jayakumar.c@revature.com::b8ead12c-d424-4f71-b439-5dd625802563" providerId="AD" clId="Web-{7665FC7A-BE00-4B79-92F8-8DA6ED5ECF73}" dt="2023-10-02T10:41:15.263" v="480"/>
          <ac:spMkLst>
            <pc:docMk/>
            <pc:sldMk cId="501368463" sldId="297"/>
            <ac:spMk id="3" creationId="{78C07DB7-A29C-AB65-72EF-9F077991AA23}"/>
          </ac:spMkLst>
        </pc:spChg>
        <pc:spChg chg="add">
          <ac:chgData name="Magesh Jayakumar" userId="S::magesh.jayakumar.c@revature.com::b8ead12c-d424-4f71-b439-5dd625802563" providerId="AD" clId="Web-{7665FC7A-BE00-4B79-92F8-8DA6ED5ECF73}" dt="2023-10-02T10:41:15.263" v="480"/>
          <ac:spMkLst>
            <pc:docMk/>
            <pc:sldMk cId="501368463" sldId="297"/>
            <ac:spMk id="10" creationId="{AC477752-ACCA-41C1-9B1D-D0CED1F9CBDD}"/>
          </ac:spMkLst>
        </pc:spChg>
        <pc:picChg chg="add">
          <ac:chgData name="Magesh Jayakumar" userId="S::magesh.jayakumar.c@revature.com::b8ead12c-d424-4f71-b439-5dd625802563" providerId="AD" clId="Web-{7665FC7A-BE00-4B79-92F8-8DA6ED5ECF73}" dt="2023-10-02T10:41:15.263" v="480"/>
          <ac:picMkLst>
            <pc:docMk/>
            <pc:sldMk cId="501368463" sldId="297"/>
            <ac:picMk id="7" creationId="{33705537-D15E-85B8-2558-94CA6DBAA368}"/>
          </ac:picMkLst>
        </pc:picChg>
      </pc:sldChg>
      <pc:sldChg chg="addSp modSp new del mod modClrScheme chgLayout">
        <pc:chgData name="Magesh Jayakumar" userId="S::magesh.jayakumar.c@revature.com::b8ead12c-d424-4f71-b439-5dd625802563" providerId="AD" clId="Web-{7665FC7A-BE00-4B79-92F8-8DA6ED5ECF73}" dt="2023-10-02T10:30:57.124" v="467"/>
        <pc:sldMkLst>
          <pc:docMk/>
          <pc:sldMk cId="2845757041" sldId="297"/>
        </pc:sldMkLst>
        <pc:spChg chg="mod ord">
          <ac:chgData name="Magesh Jayakumar" userId="S::magesh.jayakumar.c@revature.com::b8ead12c-d424-4f71-b439-5dd625802563" providerId="AD" clId="Web-{7665FC7A-BE00-4B79-92F8-8DA6ED5ECF73}" dt="2023-10-02T10:30:36.014" v="466"/>
          <ac:spMkLst>
            <pc:docMk/>
            <pc:sldMk cId="2845757041" sldId="297"/>
            <ac:spMk id="2" creationId="{F303C7E1-D37C-4E40-4785-F0AD7BF54365}"/>
          </ac:spMkLst>
        </pc:spChg>
        <pc:spChg chg="mod ord">
          <ac:chgData name="Magesh Jayakumar" userId="S::magesh.jayakumar.c@revature.com::b8ead12c-d424-4f71-b439-5dd625802563" providerId="AD" clId="Web-{7665FC7A-BE00-4B79-92F8-8DA6ED5ECF73}" dt="2023-10-02T10:30:36.014" v="466"/>
          <ac:spMkLst>
            <pc:docMk/>
            <pc:sldMk cId="2845757041" sldId="297"/>
            <ac:spMk id="3" creationId="{0E371CFC-7B56-091B-78F7-82DABC7B922B}"/>
          </ac:spMkLst>
        </pc:spChg>
        <pc:spChg chg="add mod ord">
          <ac:chgData name="Magesh Jayakumar" userId="S::magesh.jayakumar.c@revature.com::b8ead12c-d424-4f71-b439-5dd625802563" providerId="AD" clId="Web-{7665FC7A-BE00-4B79-92F8-8DA6ED5ECF73}" dt="2023-10-02T10:30:36.014" v="466"/>
          <ac:spMkLst>
            <pc:docMk/>
            <pc:sldMk cId="2845757041" sldId="297"/>
            <ac:spMk id="4" creationId="{16A554FF-06B5-CA46-F096-1919715F5AD7}"/>
          </ac:spMkLst>
        </pc:spChg>
        <pc:spChg chg="add mod ord">
          <ac:chgData name="Magesh Jayakumar" userId="S::magesh.jayakumar.c@revature.com::b8ead12c-d424-4f71-b439-5dd625802563" providerId="AD" clId="Web-{7665FC7A-BE00-4B79-92F8-8DA6ED5ECF73}" dt="2023-10-02T10:30:36.014" v="466"/>
          <ac:spMkLst>
            <pc:docMk/>
            <pc:sldMk cId="2845757041" sldId="297"/>
            <ac:spMk id="5" creationId="{1EC54C07-610D-659B-06EF-7B2B59CCFC95}"/>
          </ac:spMkLst>
        </pc:spChg>
        <pc:spChg chg="add mod ord">
          <ac:chgData name="Magesh Jayakumar" userId="S::magesh.jayakumar.c@revature.com::b8ead12c-d424-4f71-b439-5dd625802563" providerId="AD" clId="Web-{7665FC7A-BE00-4B79-92F8-8DA6ED5ECF73}" dt="2023-10-02T10:30:36.014" v="466"/>
          <ac:spMkLst>
            <pc:docMk/>
            <pc:sldMk cId="2845757041" sldId="297"/>
            <ac:spMk id="6" creationId="{FAC1C653-9F99-799D-2BC6-98AB915D8A00}"/>
          </ac:spMkLst>
        </pc:spChg>
      </pc:sldChg>
      <pc:sldChg chg="addSp delSp modSp new mod setBg">
        <pc:chgData name="Magesh Jayakumar" userId="S::magesh.jayakumar.c@revature.com::b8ead12c-d424-4f71-b439-5dd625802563" providerId="AD" clId="Web-{7665FC7A-BE00-4B79-92F8-8DA6ED5ECF73}" dt="2023-10-02T10:42:28.690" v="498" actId="20577"/>
        <pc:sldMkLst>
          <pc:docMk/>
          <pc:sldMk cId="3977962782" sldId="298"/>
        </pc:sldMkLst>
        <pc:spChg chg="mod">
          <ac:chgData name="Magesh Jayakumar" userId="S::magesh.jayakumar.c@revature.com::b8ead12c-d424-4f71-b439-5dd625802563" providerId="AD" clId="Web-{7665FC7A-BE00-4B79-92F8-8DA6ED5ECF73}" dt="2023-10-02T10:42:16.377" v="496"/>
          <ac:spMkLst>
            <pc:docMk/>
            <pc:sldMk cId="3977962782" sldId="298"/>
            <ac:spMk id="2" creationId="{764A8306-E862-F75D-A6E6-A2521242F8D2}"/>
          </ac:spMkLst>
        </pc:spChg>
        <pc:spChg chg="mod">
          <ac:chgData name="Magesh Jayakumar" userId="S::magesh.jayakumar.c@revature.com::b8ead12c-d424-4f71-b439-5dd625802563" providerId="AD" clId="Web-{7665FC7A-BE00-4B79-92F8-8DA6ED5ECF73}" dt="2023-10-02T10:42:28.690" v="498" actId="20577"/>
          <ac:spMkLst>
            <pc:docMk/>
            <pc:sldMk cId="3977962782" sldId="298"/>
            <ac:spMk id="3" creationId="{4EA741BF-6CE6-37D3-23D7-1CC549B82CF1}"/>
          </ac:spMkLst>
        </pc:spChg>
        <pc:spChg chg="add del">
          <ac:chgData name="Magesh Jayakumar" userId="S::magesh.jayakumar.c@revature.com::b8ead12c-d424-4f71-b439-5dd625802563" providerId="AD" clId="Web-{7665FC7A-BE00-4B79-92F8-8DA6ED5ECF73}" dt="2023-10-02T10:42:16.377" v="496"/>
          <ac:spMkLst>
            <pc:docMk/>
            <pc:sldMk cId="3977962782" sldId="298"/>
            <ac:spMk id="9" creationId="{C0763A76-9F1C-4FC5-82B7-DD475DA461B2}"/>
          </ac:spMkLst>
        </pc:spChg>
        <pc:spChg chg="add del">
          <ac:chgData name="Magesh Jayakumar" userId="S::magesh.jayakumar.c@revature.com::b8ead12c-d424-4f71-b439-5dd625802563" providerId="AD" clId="Web-{7665FC7A-BE00-4B79-92F8-8DA6ED5ECF73}" dt="2023-10-02T10:42:16.377" v="496"/>
          <ac:spMkLst>
            <pc:docMk/>
            <pc:sldMk cId="3977962782" sldId="298"/>
            <ac:spMk id="11" creationId="{E81BF4F6-F2CF-4984-9D14-D6966D92F99F}"/>
          </ac:spMkLst>
        </pc:spChg>
        <pc:spChg chg="add">
          <ac:chgData name="Magesh Jayakumar" userId="S::magesh.jayakumar.c@revature.com::b8ead12c-d424-4f71-b439-5dd625802563" providerId="AD" clId="Web-{7665FC7A-BE00-4B79-92F8-8DA6ED5ECF73}" dt="2023-10-02T10:42:16.377" v="496"/>
          <ac:spMkLst>
            <pc:docMk/>
            <pc:sldMk cId="3977962782" sldId="298"/>
            <ac:spMk id="16" creationId="{9427AF5F-9A0E-42B7-A252-FD64C9885F9C}"/>
          </ac:spMkLst>
        </pc:spChg>
        <pc:picChg chg="add mod">
          <ac:chgData name="Magesh Jayakumar" userId="S::magesh.jayakumar.c@revature.com::b8ead12c-d424-4f71-b439-5dd625802563" providerId="AD" clId="Web-{7665FC7A-BE00-4B79-92F8-8DA6ED5ECF73}" dt="2023-10-02T10:42:16.377" v="496"/>
          <ac:picMkLst>
            <pc:docMk/>
            <pc:sldMk cId="3977962782" sldId="298"/>
            <ac:picMk id="5" creationId="{487A901B-F397-9BC8-E385-A5E0AC408FA8}"/>
          </ac:picMkLst>
        </pc:picChg>
      </pc:sldChg>
      <pc:sldChg chg="addSp delSp modSp new mod setBg">
        <pc:chgData name="Magesh Jayakumar" userId="S::magesh.jayakumar.c@revature.com::b8ead12c-d424-4f71-b439-5dd625802563" providerId="AD" clId="Web-{7665FC7A-BE00-4B79-92F8-8DA6ED5ECF73}" dt="2023-10-02T10:43:51.665" v="513"/>
        <pc:sldMkLst>
          <pc:docMk/>
          <pc:sldMk cId="1964917528" sldId="299"/>
        </pc:sldMkLst>
        <pc:spChg chg="mod">
          <ac:chgData name="Magesh Jayakumar" userId="S::magesh.jayakumar.c@revature.com::b8ead12c-d424-4f71-b439-5dd625802563" providerId="AD" clId="Web-{7665FC7A-BE00-4B79-92F8-8DA6ED5ECF73}" dt="2023-10-02T10:43:51.665" v="513"/>
          <ac:spMkLst>
            <pc:docMk/>
            <pc:sldMk cId="1964917528" sldId="299"/>
            <ac:spMk id="2" creationId="{A04D1B5F-F149-B91B-CBEC-6CD4F39B14C5}"/>
          </ac:spMkLst>
        </pc:spChg>
        <pc:spChg chg="add del mod">
          <ac:chgData name="Magesh Jayakumar" userId="S::magesh.jayakumar.c@revature.com::b8ead12c-d424-4f71-b439-5dd625802563" providerId="AD" clId="Web-{7665FC7A-BE00-4B79-92F8-8DA6ED5ECF73}" dt="2023-10-02T10:43:51.665" v="513"/>
          <ac:spMkLst>
            <pc:docMk/>
            <pc:sldMk cId="1964917528" sldId="299"/>
            <ac:spMk id="3" creationId="{6D9CE909-2A42-A2FF-4A3A-D8BBEA030D0E}"/>
          </ac:spMkLst>
        </pc:spChg>
        <pc:spChg chg="add">
          <ac:chgData name="Magesh Jayakumar" userId="S::magesh.jayakumar.c@revature.com::b8ead12c-d424-4f71-b439-5dd625802563" providerId="AD" clId="Web-{7665FC7A-BE00-4B79-92F8-8DA6ED5ECF73}" dt="2023-10-02T10:43:51.665" v="513"/>
          <ac:spMkLst>
            <pc:docMk/>
            <pc:sldMk cId="1964917528" sldId="299"/>
            <ac:spMk id="9" creationId="{2659FDB4-FCBE-4A89-B46D-43D4FA54464D}"/>
          </ac:spMkLst>
        </pc:spChg>
        <pc:spChg chg="add del">
          <ac:chgData name="Magesh Jayakumar" userId="S::magesh.jayakumar.c@revature.com::b8ead12c-d424-4f71-b439-5dd625802563" providerId="AD" clId="Web-{7665FC7A-BE00-4B79-92F8-8DA6ED5ECF73}" dt="2023-10-02T10:43:51.634" v="512"/>
          <ac:spMkLst>
            <pc:docMk/>
            <pc:sldMk cId="1964917528" sldId="299"/>
            <ac:spMk id="10" creationId="{7AADB56C-BA56-4D1E-A42A-A07A474446EC}"/>
          </ac:spMkLst>
        </pc:spChg>
        <pc:spChg chg="add">
          <ac:chgData name="Magesh Jayakumar" userId="S::magesh.jayakumar.c@revature.com::b8ead12c-d424-4f71-b439-5dd625802563" providerId="AD" clId="Web-{7665FC7A-BE00-4B79-92F8-8DA6ED5ECF73}" dt="2023-10-02T10:43:51.665" v="513"/>
          <ac:spMkLst>
            <pc:docMk/>
            <pc:sldMk cId="1964917528" sldId="299"/>
            <ac:spMk id="13" creationId="{58BDB0EE-D238-415B-9ED8-62AA6AB2AAD1}"/>
          </ac:spMkLst>
        </pc:spChg>
        <pc:spChg chg="add">
          <ac:chgData name="Magesh Jayakumar" userId="S::magesh.jayakumar.c@revature.com::b8ead12c-d424-4f71-b439-5dd625802563" providerId="AD" clId="Web-{7665FC7A-BE00-4B79-92F8-8DA6ED5ECF73}" dt="2023-10-02T10:43:51.665" v="513"/>
          <ac:spMkLst>
            <pc:docMk/>
            <pc:sldMk cId="1964917528" sldId="299"/>
            <ac:spMk id="15" creationId="{C5B55FC3-961D-4325-82F1-DE92B0D04E03}"/>
          </ac:spMkLst>
        </pc:spChg>
        <pc:spChg chg="add">
          <ac:chgData name="Magesh Jayakumar" userId="S::magesh.jayakumar.c@revature.com::b8ead12c-d424-4f71-b439-5dd625802563" providerId="AD" clId="Web-{7665FC7A-BE00-4B79-92F8-8DA6ED5ECF73}" dt="2023-10-02T10:43:51.665" v="513"/>
          <ac:spMkLst>
            <pc:docMk/>
            <pc:sldMk cId="1964917528" sldId="299"/>
            <ac:spMk id="17" creationId="{4C8AB332-D09E-4F28-943C-DABDD4716A3C}"/>
          </ac:spMkLst>
        </pc:spChg>
        <pc:graphicFrameChg chg="add del">
          <ac:chgData name="Magesh Jayakumar" userId="S::magesh.jayakumar.c@revature.com::b8ead12c-d424-4f71-b439-5dd625802563" providerId="AD" clId="Web-{7665FC7A-BE00-4B79-92F8-8DA6ED5ECF73}" dt="2023-10-02T10:43:51.634" v="512"/>
          <ac:graphicFrameMkLst>
            <pc:docMk/>
            <pc:sldMk cId="1964917528" sldId="299"/>
            <ac:graphicFrameMk id="5" creationId="{D6C7B3C8-2432-22D5-3C3E-797F402BA660}"/>
          </ac:graphicFrameMkLst>
        </pc:graphicFrameChg>
        <pc:graphicFrameChg chg="add">
          <ac:chgData name="Magesh Jayakumar" userId="S::magesh.jayakumar.c@revature.com::b8ead12c-d424-4f71-b439-5dd625802563" providerId="AD" clId="Web-{7665FC7A-BE00-4B79-92F8-8DA6ED5ECF73}" dt="2023-10-02T10:43:51.665" v="513"/>
          <ac:graphicFrameMkLst>
            <pc:docMk/>
            <pc:sldMk cId="1964917528" sldId="299"/>
            <ac:graphicFrameMk id="12" creationId="{5F1D1669-DD91-FE01-0978-E1590708167F}"/>
          </ac:graphicFrameMkLst>
        </pc:graphicFrameChg>
        <pc:picChg chg="add del">
          <ac:chgData name="Magesh Jayakumar" userId="S::magesh.jayakumar.c@revature.com::b8ead12c-d424-4f71-b439-5dd625802563" providerId="AD" clId="Web-{7665FC7A-BE00-4B79-92F8-8DA6ED5ECF73}" dt="2023-10-02T10:43:51.634" v="512"/>
          <ac:picMkLst>
            <pc:docMk/>
            <pc:sldMk cId="1964917528" sldId="299"/>
            <ac:picMk id="6" creationId="{F4E9BE43-BBBB-C6FA-B12A-E0ECB7BD819D}"/>
          </ac:picMkLst>
        </pc:picChg>
        <pc:cxnChg chg="add">
          <ac:chgData name="Magesh Jayakumar" userId="S::magesh.jayakumar.c@revature.com::b8ead12c-d424-4f71-b439-5dd625802563" providerId="AD" clId="Web-{7665FC7A-BE00-4B79-92F8-8DA6ED5ECF73}" dt="2023-10-02T10:43:51.665" v="513"/>
          <ac:cxnSpMkLst>
            <pc:docMk/>
            <pc:sldMk cId="1964917528" sldId="299"/>
            <ac:cxnSpMk id="11" creationId="{C8F51B3F-8331-4E4A-AE96-D47B1006EEAD}"/>
          </ac:cxnSpMkLst>
        </pc:cxnChg>
      </pc:sldChg>
      <pc:sldChg chg="addSp modSp new mod setBg">
        <pc:chgData name="Magesh Jayakumar" userId="S::magesh.jayakumar.c@revature.com::b8ead12c-d424-4f71-b439-5dd625802563" providerId="AD" clId="Web-{7665FC7A-BE00-4B79-92F8-8DA6ED5ECF73}" dt="2023-10-02T10:45:17.765" v="527"/>
        <pc:sldMkLst>
          <pc:docMk/>
          <pc:sldMk cId="3356949286" sldId="300"/>
        </pc:sldMkLst>
        <pc:spChg chg="mod">
          <ac:chgData name="Magesh Jayakumar" userId="S::magesh.jayakumar.c@revature.com::b8ead12c-d424-4f71-b439-5dd625802563" providerId="AD" clId="Web-{7665FC7A-BE00-4B79-92F8-8DA6ED5ECF73}" dt="2023-10-02T10:45:17.765" v="527"/>
          <ac:spMkLst>
            <pc:docMk/>
            <pc:sldMk cId="3356949286" sldId="300"/>
            <ac:spMk id="2" creationId="{A650C754-EA21-B2E9-C3BA-29D47C1EDDDB}"/>
          </ac:spMkLst>
        </pc:spChg>
        <pc:spChg chg="mod">
          <ac:chgData name="Magesh Jayakumar" userId="S::magesh.jayakumar.c@revature.com::b8ead12c-d424-4f71-b439-5dd625802563" providerId="AD" clId="Web-{7665FC7A-BE00-4B79-92F8-8DA6ED5ECF73}" dt="2023-10-02T10:45:17.765" v="527"/>
          <ac:spMkLst>
            <pc:docMk/>
            <pc:sldMk cId="3356949286" sldId="300"/>
            <ac:spMk id="3" creationId="{5614CF8C-1B50-45EF-B850-E1B26B0E1A87}"/>
          </ac:spMkLst>
        </pc:spChg>
        <pc:picChg chg="add">
          <ac:chgData name="Magesh Jayakumar" userId="S::magesh.jayakumar.c@revature.com::b8ead12c-d424-4f71-b439-5dd625802563" providerId="AD" clId="Web-{7665FC7A-BE00-4B79-92F8-8DA6ED5ECF73}" dt="2023-10-02T10:45:17.765" v="527"/>
          <ac:picMkLst>
            <pc:docMk/>
            <pc:sldMk cId="3356949286" sldId="300"/>
            <ac:picMk id="5" creationId="{8C577F52-FD0B-4C11-3FDE-589C65DBA236}"/>
          </ac:picMkLst>
        </pc:picChg>
        <pc:cxnChg chg="add">
          <ac:chgData name="Magesh Jayakumar" userId="S::magesh.jayakumar.c@revature.com::b8ead12c-d424-4f71-b439-5dd625802563" providerId="AD" clId="Web-{7665FC7A-BE00-4B79-92F8-8DA6ED5ECF73}" dt="2023-10-02T10:45:17.765" v="527"/>
          <ac:cxnSpMkLst>
            <pc:docMk/>
            <pc:sldMk cId="3356949286" sldId="300"/>
            <ac:cxnSpMk id="9" creationId="{1503BFE4-729B-D9D0-C17B-501E6AF1127A}"/>
          </ac:cxnSpMkLst>
        </pc:cxnChg>
      </pc:sldChg>
      <pc:sldChg chg="addSp delSp modSp new">
        <pc:chgData name="Magesh Jayakumar" userId="S::magesh.jayakumar.c@revature.com::b8ead12c-d424-4f71-b439-5dd625802563" providerId="AD" clId="Web-{7665FC7A-BE00-4B79-92F8-8DA6ED5ECF73}" dt="2023-10-02T10:48:19.124" v="537" actId="1076"/>
        <pc:sldMkLst>
          <pc:docMk/>
          <pc:sldMk cId="2717409634" sldId="301"/>
        </pc:sldMkLst>
        <pc:spChg chg="mod">
          <ac:chgData name="Magesh Jayakumar" userId="S::magesh.jayakumar.c@revature.com::b8ead12c-d424-4f71-b439-5dd625802563" providerId="AD" clId="Web-{7665FC7A-BE00-4B79-92F8-8DA6ED5ECF73}" dt="2023-10-02T10:46:13.112" v="529" actId="20577"/>
          <ac:spMkLst>
            <pc:docMk/>
            <pc:sldMk cId="2717409634" sldId="301"/>
            <ac:spMk id="2" creationId="{5458347A-F7BD-524B-086E-4C3738D021B5}"/>
          </ac:spMkLst>
        </pc:spChg>
        <pc:spChg chg="del mod">
          <ac:chgData name="Magesh Jayakumar" userId="S::magesh.jayakumar.c@revature.com::b8ead12c-d424-4f71-b439-5dd625802563" providerId="AD" clId="Web-{7665FC7A-BE00-4B79-92F8-8DA6ED5ECF73}" dt="2023-10-02T10:48:00.604" v="534"/>
          <ac:spMkLst>
            <pc:docMk/>
            <pc:sldMk cId="2717409634" sldId="301"/>
            <ac:spMk id="3" creationId="{B31F2C04-9A3C-615D-789F-9FF37798A4F5}"/>
          </ac:spMkLst>
        </pc:spChg>
        <pc:picChg chg="add mod ord">
          <ac:chgData name="Magesh Jayakumar" userId="S::magesh.jayakumar.c@revature.com::b8ead12c-d424-4f71-b439-5dd625802563" providerId="AD" clId="Web-{7665FC7A-BE00-4B79-92F8-8DA6ED5ECF73}" dt="2023-10-02T10:48:19.124" v="537" actId="1076"/>
          <ac:picMkLst>
            <pc:docMk/>
            <pc:sldMk cId="2717409634" sldId="301"/>
            <ac:picMk id="4" creationId="{30056CDA-6EEE-5CEC-39DE-E6E7ED744F6A}"/>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E2B1254C-C8B8-489F-8CD6-E0F858042FE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3950F9F-3166-45D5-A0ED-B4DFF0C8F3CF}">
      <dgm:prSet/>
      <dgm:spPr/>
      <dgm:t>
        <a:bodyPr/>
        <a:lstStyle/>
        <a:p>
          <a:r>
            <a:rPr lang="en-US"/>
            <a:t>The need to shift to </a:t>
          </a:r>
          <a:r>
            <a:rPr lang="en-US" b="1"/>
            <a:t>Model Based Development primarily</a:t>
          </a:r>
          <a:r>
            <a:rPr lang="en-US"/>
            <a:t> stems from the inherent complexity that manual coding process brings about during the development.</a:t>
          </a:r>
        </a:p>
      </dgm:t>
    </dgm:pt>
    <dgm:pt modelId="{05D1A610-B27D-4DDA-87C6-F2DD3EB478F6}" type="parTrans" cxnId="{F7DF6330-9C33-4048-A9B0-54C19AB9B09C}">
      <dgm:prSet/>
      <dgm:spPr/>
      <dgm:t>
        <a:bodyPr/>
        <a:lstStyle/>
        <a:p>
          <a:endParaRPr lang="en-US"/>
        </a:p>
      </dgm:t>
    </dgm:pt>
    <dgm:pt modelId="{280EFBF9-8FB7-4747-9435-EC488C74A192}" type="sibTrans" cxnId="{F7DF6330-9C33-4048-A9B0-54C19AB9B09C}">
      <dgm:prSet/>
      <dgm:spPr/>
      <dgm:t>
        <a:bodyPr/>
        <a:lstStyle/>
        <a:p>
          <a:endParaRPr lang="en-US"/>
        </a:p>
      </dgm:t>
    </dgm:pt>
    <dgm:pt modelId="{EFBE4417-9FC8-4A7B-8599-1E4070CDBB7D}">
      <dgm:prSet/>
      <dgm:spPr/>
      <dgm:t>
        <a:bodyPr/>
        <a:lstStyle/>
        <a:p>
          <a:r>
            <a:rPr lang="en-US"/>
            <a:t>And when we say complexity, it is not just the size of the code. The direct usage of the code also makes it quite difficult to maintain the function structure of the overall system software.</a:t>
          </a:r>
        </a:p>
      </dgm:t>
    </dgm:pt>
    <dgm:pt modelId="{79F60BC1-9836-4BBD-98B8-28A7305D620C}" type="parTrans" cxnId="{143CF291-ADAB-47AC-8013-17E4CFA7D083}">
      <dgm:prSet/>
      <dgm:spPr/>
      <dgm:t>
        <a:bodyPr/>
        <a:lstStyle/>
        <a:p>
          <a:endParaRPr lang="en-US"/>
        </a:p>
      </dgm:t>
    </dgm:pt>
    <dgm:pt modelId="{6D8B50B4-266E-4C56-A9C9-127441C8B0AE}" type="sibTrans" cxnId="{143CF291-ADAB-47AC-8013-17E4CFA7D083}">
      <dgm:prSet/>
      <dgm:spPr/>
      <dgm:t>
        <a:bodyPr/>
        <a:lstStyle/>
        <a:p>
          <a:endParaRPr lang="en-US"/>
        </a:p>
      </dgm:t>
    </dgm:pt>
    <dgm:pt modelId="{C06DB3C8-B510-4B7D-8080-950BB9B96785}">
      <dgm:prSet/>
      <dgm:spPr/>
      <dgm:t>
        <a:bodyPr/>
        <a:lstStyle/>
        <a:p>
          <a:r>
            <a:rPr lang="en-US"/>
            <a:t>In manual coding, the software developer is more focused on the code rather than the function. Furthermore, large code bases are also very difficult to port to other microcontrollers, if need for hardware platform migration arises.</a:t>
          </a:r>
        </a:p>
      </dgm:t>
    </dgm:pt>
    <dgm:pt modelId="{AEBB4104-96EA-4401-A0B5-AFEF0CEF7B35}" type="parTrans" cxnId="{BDDB11BC-D685-4A19-8E12-FB6EB6D3AF53}">
      <dgm:prSet/>
      <dgm:spPr/>
      <dgm:t>
        <a:bodyPr/>
        <a:lstStyle/>
        <a:p>
          <a:endParaRPr lang="en-US"/>
        </a:p>
      </dgm:t>
    </dgm:pt>
    <dgm:pt modelId="{D236396C-50D5-4F82-8BEA-06765D3E8153}" type="sibTrans" cxnId="{BDDB11BC-D685-4A19-8E12-FB6EB6D3AF53}">
      <dgm:prSet/>
      <dgm:spPr/>
      <dgm:t>
        <a:bodyPr/>
        <a:lstStyle/>
        <a:p>
          <a:endParaRPr lang="en-US"/>
        </a:p>
      </dgm:t>
    </dgm:pt>
    <dgm:pt modelId="{440F8249-6524-4ABD-AA75-79646E24F5E9}">
      <dgm:prSet/>
      <dgm:spPr/>
      <dgm:t>
        <a:bodyPr/>
        <a:lstStyle/>
        <a:p>
          <a:r>
            <a:rPr lang="en-US"/>
            <a:t>Electronics has been the major differentiator among the automotive OEMs across the globe, but it has also made the software codes very complex.</a:t>
          </a:r>
        </a:p>
      </dgm:t>
    </dgm:pt>
    <dgm:pt modelId="{6DFBE7D2-620E-4EC8-BF69-72B1174E898D}" type="parTrans" cxnId="{5B70E589-53D5-4ECE-8790-545BC9E9AE4A}">
      <dgm:prSet/>
      <dgm:spPr/>
      <dgm:t>
        <a:bodyPr/>
        <a:lstStyle/>
        <a:p>
          <a:endParaRPr lang="en-US"/>
        </a:p>
      </dgm:t>
    </dgm:pt>
    <dgm:pt modelId="{FC28F4FC-3138-43FF-8288-8F829319E495}" type="sibTrans" cxnId="{5B70E589-53D5-4ECE-8790-545BC9E9AE4A}">
      <dgm:prSet/>
      <dgm:spPr/>
      <dgm:t>
        <a:bodyPr/>
        <a:lstStyle/>
        <a:p>
          <a:endParaRPr lang="en-US"/>
        </a:p>
      </dgm:t>
    </dgm:pt>
    <dgm:pt modelId="{1F330588-905E-46F1-A1B9-6BC4E21B31EF}" type="pres">
      <dgm:prSet presAssocID="{E2B1254C-C8B8-489F-8CD6-E0F858042FEB}" presName="root" presStyleCnt="0">
        <dgm:presLayoutVars>
          <dgm:dir/>
          <dgm:resizeHandles val="exact"/>
        </dgm:presLayoutVars>
      </dgm:prSet>
      <dgm:spPr/>
    </dgm:pt>
    <dgm:pt modelId="{017C8006-F92D-4465-B417-F267BFA937E5}" type="pres">
      <dgm:prSet presAssocID="{13950F9F-3166-45D5-A0ED-B4DFF0C8F3CF}" presName="compNode" presStyleCnt="0"/>
      <dgm:spPr/>
    </dgm:pt>
    <dgm:pt modelId="{97B4BDA0-04D9-42AB-8C8F-2EF25EC9B08F}" type="pres">
      <dgm:prSet presAssocID="{13950F9F-3166-45D5-A0ED-B4DFF0C8F3CF}" presName="bgRect" presStyleLbl="bgShp" presStyleIdx="0" presStyleCnt="4"/>
      <dgm:spPr/>
    </dgm:pt>
    <dgm:pt modelId="{37890AAE-FB8C-4036-BD08-E0DDD7C3E1C0}" type="pres">
      <dgm:prSet presAssocID="{13950F9F-3166-45D5-A0ED-B4DFF0C8F3C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890B2819-D799-43A6-BA8F-5399A2C8015F}" type="pres">
      <dgm:prSet presAssocID="{13950F9F-3166-45D5-A0ED-B4DFF0C8F3CF}" presName="spaceRect" presStyleCnt="0"/>
      <dgm:spPr/>
    </dgm:pt>
    <dgm:pt modelId="{094C329C-5B72-4FB3-9F69-3295E5BF9D40}" type="pres">
      <dgm:prSet presAssocID="{13950F9F-3166-45D5-A0ED-B4DFF0C8F3CF}" presName="parTx" presStyleLbl="revTx" presStyleIdx="0" presStyleCnt="4">
        <dgm:presLayoutVars>
          <dgm:chMax val="0"/>
          <dgm:chPref val="0"/>
        </dgm:presLayoutVars>
      </dgm:prSet>
      <dgm:spPr/>
    </dgm:pt>
    <dgm:pt modelId="{C43418DC-2CD8-44AB-B853-16F0F1F58998}" type="pres">
      <dgm:prSet presAssocID="{280EFBF9-8FB7-4747-9435-EC488C74A192}" presName="sibTrans" presStyleCnt="0"/>
      <dgm:spPr/>
    </dgm:pt>
    <dgm:pt modelId="{691F7530-FDFA-4E87-8EA3-BC7CA1203054}" type="pres">
      <dgm:prSet presAssocID="{EFBE4417-9FC8-4A7B-8599-1E4070CDBB7D}" presName="compNode" presStyleCnt="0"/>
      <dgm:spPr/>
    </dgm:pt>
    <dgm:pt modelId="{AC1D75BA-E25B-4843-A071-E10CF60CA0A5}" type="pres">
      <dgm:prSet presAssocID="{EFBE4417-9FC8-4A7B-8599-1E4070CDBB7D}" presName="bgRect" presStyleLbl="bgShp" presStyleIdx="1" presStyleCnt="4"/>
      <dgm:spPr/>
    </dgm:pt>
    <dgm:pt modelId="{09F2677C-12EE-4F46-AA9F-A1CF05313479}" type="pres">
      <dgm:prSet presAssocID="{EFBE4417-9FC8-4A7B-8599-1E4070CDBB7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F49ECE59-BD00-47BB-9048-C7571BF9C7AE}" type="pres">
      <dgm:prSet presAssocID="{EFBE4417-9FC8-4A7B-8599-1E4070CDBB7D}" presName="spaceRect" presStyleCnt="0"/>
      <dgm:spPr/>
    </dgm:pt>
    <dgm:pt modelId="{D71E69F0-49A0-46F1-85A3-49CB3B520CBC}" type="pres">
      <dgm:prSet presAssocID="{EFBE4417-9FC8-4A7B-8599-1E4070CDBB7D}" presName="parTx" presStyleLbl="revTx" presStyleIdx="1" presStyleCnt="4">
        <dgm:presLayoutVars>
          <dgm:chMax val="0"/>
          <dgm:chPref val="0"/>
        </dgm:presLayoutVars>
      </dgm:prSet>
      <dgm:spPr/>
    </dgm:pt>
    <dgm:pt modelId="{5826D5B3-C776-44E1-BB7C-8A251B7F059B}" type="pres">
      <dgm:prSet presAssocID="{6D8B50B4-266E-4C56-A9C9-127441C8B0AE}" presName="sibTrans" presStyleCnt="0"/>
      <dgm:spPr/>
    </dgm:pt>
    <dgm:pt modelId="{F2D00675-2603-4761-9255-B8D0F7E24F82}" type="pres">
      <dgm:prSet presAssocID="{C06DB3C8-B510-4B7D-8080-950BB9B96785}" presName="compNode" presStyleCnt="0"/>
      <dgm:spPr/>
    </dgm:pt>
    <dgm:pt modelId="{598DF7DA-237D-45DD-92B5-28290F1115BE}" type="pres">
      <dgm:prSet presAssocID="{C06DB3C8-B510-4B7D-8080-950BB9B96785}" presName="bgRect" presStyleLbl="bgShp" presStyleIdx="2" presStyleCnt="4"/>
      <dgm:spPr/>
    </dgm:pt>
    <dgm:pt modelId="{ACF927EF-FE12-41A6-B253-3CD35613A730}" type="pres">
      <dgm:prSet presAssocID="{C06DB3C8-B510-4B7D-8080-950BB9B967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B316B473-482B-425F-BE2C-BB0AF4DA4113}" type="pres">
      <dgm:prSet presAssocID="{C06DB3C8-B510-4B7D-8080-950BB9B96785}" presName="spaceRect" presStyleCnt="0"/>
      <dgm:spPr/>
    </dgm:pt>
    <dgm:pt modelId="{460365A8-0358-446A-9935-E208581B11FF}" type="pres">
      <dgm:prSet presAssocID="{C06DB3C8-B510-4B7D-8080-950BB9B96785}" presName="parTx" presStyleLbl="revTx" presStyleIdx="2" presStyleCnt="4">
        <dgm:presLayoutVars>
          <dgm:chMax val="0"/>
          <dgm:chPref val="0"/>
        </dgm:presLayoutVars>
      </dgm:prSet>
      <dgm:spPr/>
    </dgm:pt>
    <dgm:pt modelId="{0E6B0420-0216-4035-95D5-158D4158FB58}" type="pres">
      <dgm:prSet presAssocID="{D236396C-50D5-4F82-8BEA-06765D3E8153}" presName="sibTrans" presStyleCnt="0"/>
      <dgm:spPr/>
    </dgm:pt>
    <dgm:pt modelId="{5477846B-ECDB-4DB3-A1EA-39599569BDD7}" type="pres">
      <dgm:prSet presAssocID="{440F8249-6524-4ABD-AA75-79646E24F5E9}" presName="compNode" presStyleCnt="0"/>
      <dgm:spPr/>
    </dgm:pt>
    <dgm:pt modelId="{CCA0C56F-37A4-437A-B5EC-77A136823F07}" type="pres">
      <dgm:prSet presAssocID="{440F8249-6524-4ABD-AA75-79646E24F5E9}" presName="bgRect" presStyleLbl="bgShp" presStyleIdx="3" presStyleCnt="4"/>
      <dgm:spPr/>
    </dgm:pt>
    <dgm:pt modelId="{8CA2ED93-25FA-4EA0-AB5C-A335295CF5F3}" type="pres">
      <dgm:prSet presAssocID="{440F8249-6524-4ABD-AA75-79646E24F5E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r"/>
        </a:ext>
      </dgm:extLst>
    </dgm:pt>
    <dgm:pt modelId="{BF723CAC-76C8-44DD-9236-9CB28D55B9CF}" type="pres">
      <dgm:prSet presAssocID="{440F8249-6524-4ABD-AA75-79646E24F5E9}" presName="spaceRect" presStyleCnt="0"/>
      <dgm:spPr/>
    </dgm:pt>
    <dgm:pt modelId="{067464DD-ACFB-4611-8E26-F9DEED39B5A5}" type="pres">
      <dgm:prSet presAssocID="{440F8249-6524-4ABD-AA75-79646E24F5E9}" presName="parTx" presStyleLbl="revTx" presStyleIdx="3" presStyleCnt="4">
        <dgm:presLayoutVars>
          <dgm:chMax val="0"/>
          <dgm:chPref val="0"/>
        </dgm:presLayoutVars>
      </dgm:prSet>
      <dgm:spPr/>
    </dgm:pt>
  </dgm:ptLst>
  <dgm:cxnLst>
    <dgm:cxn modelId="{F7DF6330-9C33-4048-A9B0-54C19AB9B09C}" srcId="{E2B1254C-C8B8-489F-8CD6-E0F858042FEB}" destId="{13950F9F-3166-45D5-A0ED-B4DFF0C8F3CF}" srcOrd="0" destOrd="0" parTransId="{05D1A610-B27D-4DDA-87C6-F2DD3EB478F6}" sibTransId="{280EFBF9-8FB7-4747-9435-EC488C74A192}"/>
    <dgm:cxn modelId="{AA8A6E67-F519-463E-9A07-1C28DD16F1AA}" type="presOf" srcId="{13950F9F-3166-45D5-A0ED-B4DFF0C8F3CF}" destId="{094C329C-5B72-4FB3-9F69-3295E5BF9D40}" srcOrd="0" destOrd="0" presId="urn:microsoft.com/office/officeart/2018/2/layout/IconVerticalSolidList"/>
    <dgm:cxn modelId="{C6ACBA7E-3F02-498F-A9AC-3915A4FE4A40}" type="presOf" srcId="{440F8249-6524-4ABD-AA75-79646E24F5E9}" destId="{067464DD-ACFB-4611-8E26-F9DEED39B5A5}" srcOrd="0" destOrd="0" presId="urn:microsoft.com/office/officeart/2018/2/layout/IconVerticalSolidList"/>
    <dgm:cxn modelId="{12A3A386-06A5-4767-B811-052A76EEF5E5}" type="presOf" srcId="{EFBE4417-9FC8-4A7B-8599-1E4070CDBB7D}" destId="{D71E69F0-49A0-46F1-85A3-49CB3B520CBC}" srcOrd="0" destOrd="0" presId="urn:microsoft.com/office/officeart/2018/2/layout/IconVerticalSolidList"/>
    <dgm:cxn modelId="{5B70E589-53D5-4ECE-8790-545BC9E9AE4A}" srcId="{E2B1254C-C8B8-489F-8CD6-E0F858042FEB}" destId="{440F8249-6524-4ABD-AA75-79646E24F5E9}" srcOrd="3" destOrd="0" parTransId="{6DFBE7D2-620E-4EC8-BF69-72B1174E898D}" sibTransId="{FC28F4FC-3138-43FF-8288-8F829319E495}"/>
    <dgm:cxn modelId="{143CF291-ADAB-47AC-8013-17E4CFA7D083}" srcId="{E2B1254C-C8B8-489F-8CD6-E0F858042FEB}" destId="{EFBE4417-9FC8-4A7B-8599-1E4070CDBB7D}" srcOrd="1" destOrd="0" parTransId="{79F60BC1-9836-4BBD-98B8-28A7305D620C}" sibTransId="{6D8B50B4-266E-4C56-A9C9-127441C8B0AE}"/>
    <dgm:cxn modelId="{337826AA-4712-455E-9F92-9CEF98863618}" type="presOf" srcId="{C06DB3C8-B510-4B7D-8080-950BB9B96785}" destId="{460365A8-0358-446A-9935-E208581B11FF}" srcOrd="0" destOrd="0" presId="urn:microsoft.com/office/officeart/2018/2/layout/IconVerticalSolidList"/>
    <dgm:cxn modelId="{BDDB11BC-D685-4A19-8E12-FB6EB6D3AF53}" srcId="{E2B1254C-C8B8-489F-8CD6-E0F858042FEB}" destId="{C06DB3C8-B510-4B7D-8080-950BB9B96785}" srcOrd="2" destOrd="0" parTransId="{AEBB4104-96EA-4401-A0B5-AFEF0CEF7B35}" sibTransId="{D236396C-50D5-4F82-8BEA-06765D3E8153}"/>
    <dgm:cxn modelId="{903151DB-78D3-4F85-BC88-DBBD82B5CA48}" type="presOf" srcId="{E2B1254C-C8B8-489F-8CD6-E0F858042FEB}" destId="{1F330588-905E-46F1-A1B9-6BC4E21B31EF}" srcOrd="0" destOrd="0" presId="urn:microsoft.com/office/officeart/2018/2/layout/IconVerticalSolidList"/>
    <dgm:cxn modelId="{FAD3B8A4-1CC7-4569-B8E5-096B326B53D8}" type="presParOf" srcId="{1F330588-905E-46F1-A1B9-6BC4E21B31EF}" destId="{017C8006-F92D-4465-B417-F267BFA937E5}" srcOrd="0" destOrd="0" presId="urn:microsoft.com/office/officeart/2018/2/layout/IconVerticalSolidList"/>
    <dgm:cxn modelId="{336D29D8-07B1-4D0B-9C31-5C11790ED9E9}" type="presParOf" srcId="{017C8006-F92D-4465-B417-F267BFA937E5}" destId="{97B4BDA0-04D9-42AB-8C8F-2EF25EC9B08F}" srcOrd="0" destOrd="0" presId="urn:microsoft.com/office/officeart/2018/2/layout/IconVerticalSolidList"/>
    <dgm:cxn modelId="{451AED30-D892-4052-836A-06C19D94BA65}" type="presParOf" srcId="{017C8006-F92D-4465-B417-F267BFA937E5}" destId="{37890AAE-FB8C-4036-BD08-E0DDD7C3E1C0}" srcOrd="1" destOrd="0" presId="urn:microsoft.com/office/officeart/2018/2/layout/IconVerticalSolidList"/>
    <dgm:cxn modelId="{73B59392-F577-4BB4-A15E-F030EE2FB0EE}" type="presParOf" srcId="{017C8006-F92D-4465-B417-F267BFA937E5}" destId="{890B2819-D799-43A6-BA8F-5399A2C8015F}" srcOrd="2" destOrd="0" presId="urn:microsoft.com/office/officeart/2018/2/layout/IconVerticalSolidList"/>
    <dgm:cxn modelId="{118CE302-9864-4F55-867B-E4D4A526B269}" type="presParOf" srcId="{017C8006-F92D-4465-B417-F267BFA937E5}" destId="{094C329C-5B72-4FB3-9F69-3295E5BF9D40}" srcOrd="3" destOrd="0" presId="urn:microsoft.com/office/officeart/2018/2/layout/IconVerticalSolidList"/>
    <dgm:cxn modelId="{A7F44B0F-94C7-4DAB-B65C-F581C9673FCE}" type="presParOf" srcId="{1F330588-905E-46F1-A1B9-6BC4E21B31EF}" destId="{C43418DC-2CD8-44AB-B853-16F0F1F58998}" srcOrd="1" destOrd="0" presId="urn:microsoft.com/office/officeart/2018/2/layout/IconVerticalSolidList"/>
    <dgm:cxn modelId="{D102CABD-11CD-4F4E-85F6-EA0AB2BC0C6A}" type="presParOf" srcId="{1F330588-905E-46F1-A1B9-6BC4E21B31EF}" destId="{691F7530-FDFA-4E87-8EA3-BC7CA1203054}" srcOrd="2" destOrd="0" presId="urn:microsoft.com/office/officeart/2018/2/layout/IconVerticalSolidList"/>
    <dgm:cxn modelId="{D02CBA59-B8A6-4B9A-A203-5B5EE7550B55}" type="presParOf" srcId="{691F7530-FDFA-4E87-8EA3-BC7CA1203054}" destId="{AC1D75BA-E25B-4843-A071-E10CF60CA0A5}" srcOrd="0" destOrd="0" presId="urn:microsoft.com/office/officeart/2018/2/layout/IconVerticalSolidList"/>
    <dgm:cxn modelId="{22101A9D-66DC-4BD1-9ED2-3A48A15FA6E7}" type="presParOf" srcId="{691F7530-FDFA-4E87-8EA3-BC7CA1203054}" destId="{09F2677C-12EE-4F46-AA9F-A1CF05313479}" srcOrd="1" destOrd="0" presId="urn:microsoft.com/office/officeart/2018/2/layout/IconVerticalSolidList"/>
    <dgm:cxn modelId="{5E57B389-5B66-43E9-9B08-9C2FE5A0591A}" type="presParOf" srcId="{691F7530-FDFA-4E87-8EA3-BC7CA1203054}" destId="{F49ECE59-BD00-47BB-9048-C7571BF9C7AE}" srcOrd="2" destOrd="0" presId="urn:microsoft.com/office/officeart/2018/2/layout/IconVerticalSolidList"/>
    <dgm:cxn modelId="{6D59F128-24F7-4F73-80F3-5699742502DE}" type="presParOf" srcId="{691F7530-FDFA-4E87-8EA3-BC7CA1203054}" destId="{D71E69F0-49A0-46F1-85A3-49CB3B520CBC}" srcOrd="3" destOrd="0" presId="urn:microsoft.com/office/officeart/2018/2/layout/IconVerticalSolidList"/>
    <dgm:cxn modelId="{8C529AEF-7C3D-401F-A571-BDB49F20E8C7}" type="presParOf" srcId="{1F330588-905E-46F1-A1B9-6BC4E21B31EF}" destId="{5826D5B3-C776-44E1-BB7C-8A251B7F059B}" srcOrd="3" destOrd="0" presId="urn:microsoft.com/office/officeart/2018/2/layout/IconVerticalSolidList"/>
    <dgm:cxn modelId="{ADEB4543-1695-4A75-B0B6-95AE2FF79312}" type="presParOf" srcId="{1F330588-905E-46F1-A1B9-6BC4E21B31EF}" destId="{F2D00675-2603-4761-9255-B8D0F7E24F82}" srcOrd="4" destOrd="0" presId="urn:microsoft.com/office/officeart/2018/2/layout/IconVerticalSolidList"/>
    <dgm:cxn modelId="{0125A3CD-07BE-4B86-8EFB-16218C3BB257}" type="presParOf" srcId="{F2D00675-2603-4761-9255-B8D0F7E24F82}" destId="{598DF7DA-237D-45DD-92B5-28290F1115BE}" srcOrd="0" destOrd="0" presId="urn:microsoft.com/office/officeart/2018/2/layout/IconVerticalSolidList"/>
    <dgm:cxn modelId="{838C4F06-86D9-40D1-BE7F-AEF56DAAE260}" type="presParOf" srcId="{F2D00675-2603-4761-9255-B8D0F7E24F82}" destId="{ACF927EF-FE12-41A6-B253-3CD35613A730}" srcOrd="1" destOrd="0" presId="urn:microsoft.com/office/officeart/2018/2/layout/IconVerticalSolidList"/>
    <dgm:cxn modelId="{24B6D1BC-2F7F-404F-9129-49ED9BE72AF6}" type="presParOf" srcId="{F2D00675-2603-4761-9255-B8D0F7E24F82}" destId="{B316B473-482B-425F-BE2C-BB0AF4DA4113}" srcOrd="2" destOrd="0" presId="urn:microsoft.com/office/officeart/2018/2/layout/IconVerticalSolidList"/>
    <dgm:cxn modelId="{BC39BDA1-C1A0-4B29-9996-EFF286D53B83}" type="presParOf" srcId="{F2D00675-2603-4761-9255-B8D0F7E24F82}" destId="{460365A8-0358-446A-9935-E208581B11FF}" srcOrd="3" destOrd="0" presId="urn:microsoft.com/office/officeart/2018/2/layout/IconVerticalSolidList"/>
    <dgm:cxn modelId="{15D8B54B-A893-49C2-A5B1-E2A0EF2CB732}" type="presParOf" srcId="{1F330588-905E-46F1-A1B9-6BC4E21B31EF}" destId="{0E6B0420-0216-4035-95D5-158D4158FB58}" srcOrd="5" destOrd="0" presId="urn:microsoft.com/office/officeart/2018/2/layout/IconVerticalSolidList"/>
    <dgm:cxn modelId="{9F80DCDD-9867-4C0C-BA7C-4C441A8244F6}" type="presParOf" srcId="{1F330588-905E-46F1-A1B9-6BC4E21B31EF}" destId="{5477846B-ECDB-4DB3-A1EA-39599569BDD7}" srcOrd="6" destOrd="0" presId="urn:microsoft.com/office/officeart/2018/2/layout/IconVerticalSolidList"/>
    <dgm:cxn modelId="{EC11AE43-15EC-42FC-8800-0C234C476375}" type="presParOf" srcId="{5477846B-ECDB-4DB3-A1EA-39599569BDD7}" destId="{CCA0C56F-37A4-437A-B5EC-77A136823F07}" srcOrd="0" destOrd="0" presId="urn:microsoft.com/office/officeart/2018/2/layout/IconVerticalSolidList"/>
    <dgm:cxn modelId="{8B26709E-1053-485E-A5F4-D12068FEFA47}" type="presParOf" srcId="{5477846B-ECDB-4DB3-A1EA-39599569BDD7}" destId="{8CA2ED93-25FA-4EA0-AB5C-A335295CF5F3}" srcOrd="1" destOrd="0" presId="urn:microsoft.com/office/officeart/2018/2/layout/IconVerticalSolidList"/>
    <dgm:cxn modelId="{0452BB6B-79C6-4A00-BC6A-32C969B5EEDF}" type="presParOf" srcId="{5477846B-ECDB-4DB3-A1EA-39599569BDD7}" destId="{BF723CAC-76C8-44DD-9236-9CB28D55B9CF}" srcOrd="2" destOrd="0" presId="urn:microsoft.com/office/officeart/2018/2/layout/IconVerticalSolidList"/>
    <dgm:cxn modelId="{7D9E74B7-7094-4961-9964-FE559A919E74}" type="presParOf" srcId="{5477846B-ECDB-4DB3-A1EA-39599569BDD7}" destId="{067464DD-ACFB-4611-8E26-F9DEED39B5A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B4BDA0-04D9-42AB-8C8F-2EF25EC9B08F}">
      <dsp:nvSpPr>
        <dsp:cNvPr id="0" name=""/>
        <dsp:cNvSpPr/>
      </dsp:nvSpPr>
      <dsp:spPr>
        <a:xfrm>
          <a:off x="0" y="1805"/>
          <a:ext cx="10515600" cy="91531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890AAE-FB8C-4036-BD08-E0DDD7C3E1C0}">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4C329C-5B72-4FB3-9F69-3295E5BF9D40}">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en-US" sz="1700" kern="1200"/>
            <a:t>The need to shift to </a:t>
          </a:r>
          <a:r>
            <a:rPr lang="en-US" sz="1700" b="1" kern="1200"/>
            <a:t>Model Based Development primarily</a:t>
          </a:r>
          <a:r>
            <a:rPr lang="en-US" sz="1700" kern="1200"/>
            <a:t> stems from the inherent complexity that manual coding process brings about during the development.</a:t>
          </a:r>
        </a:p>
      </dsp:txBody>
      <dsp:txXfrm>
        <a:off x="1057183" y="1805"/>
        <a:ext cx="9458416" cy="915310"/>
      </dsp:txXfrm>
    </dsp:sp>
    <dsp:sp modelId="{AC1D75BA-E25B-4843-A071-E10CF60CA0A5}">
      <dsp:nvSpPr>
        <dsp:cNvPr id="0" name=""/>
        <dsp:cNvSpPr/>
      </dsp:nvSpPr>
      <dsp:spPr>
        <a:xfrm>
          <a:off x="0" y="1145944"/>
          <a:ext cx="10515600" cy="9153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F2677C-12EE-4F46-AA9F-A1CF05313479}">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1E69F0-49A0-46F1-85A3-49CB3B520CBC}">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en-US" sz="1700" kern="1200"/>
            <a:t>And when we say complexity, it is not just the size of the code. The direct usage of the code also makes it quite difficult to maintain the function structure of the overall system software.</a:t>
          </a:r>
        </a:p>
      </dsp:txBody>
      <dsp:txXfrm>
        <a:off x="1057183" y="1145944"/>
        <a:ext cx="9458416" cy="915310"/>
      </dsp:txXfrm>
    </dsp:sp>
    <dsp:sp modelId="{598DF7DA-237D-45DD-92B5-28290F1115BE}">
      <dsp:nvSpPr>
        <dsp:cNvPr id="0" name=""/>
        <dsp:cNvSpPr/>
      </dsp:nvSpPr>
      <dsp:spPr>
        <a:xfrm>
          <a:off x="0" y="2290082"/>
          <a:ext cx="10515600" cy="91531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F927EF-FE12-41A6-B253-3CD35613A730}">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0365A8-0358-446A-9935-E208581B11FF}">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en-US" sz="1700" kern="1200"/>
            <a:t>In manual coding, the software developer is more focused on the code rather than the function. Furthermore, large code bases are also very difficult to port to other microcontrollers, if need for hardware platform migration arises.</a:t>
          </a:r>
        </a:p>
      </dsp:txBody>
      <dsp:txXfrm>
        <a:off x="1057183" y="2290082"/>
        <a:ext cx="9458416" cy="915310"/>
      </dsp:txXfrm>
    </dsp:sp>
    <dsp:sp modelId="{CCA0C56F-37A4-437A-B5EC-77A136823F07}">
      <dsp:nvSpPr>
        <dsp:cNvPr id="0" name=""/>
        <dsp:cNvSpPr/>
      </dsp:nvSpPr>
      <dsp:spPr>
        <a:xfrm>
          <a:off x="0" y="3434221"/>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A2ED93-25FA-4EA0-AB5C-A335295CF5F3}">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7464DD-ACFB-4611-8E26-F9DEED39B5A5}">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en-US" sz="1700" kern="1200"/>
            <a:t>Electronics has been the major differentiator among the automotive OEMs across the globe, but it has also made the software codes very complex.</a:t>
          </a:r>
        </a:p>
      </dsp:txBody>
      <dsp:txXfrm>
        <a:off x="1057183" y="3434221"/>
        <a:ext cx="9458416" cy="9153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10/2/2023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10/2/2023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ea typeface="Calibri Light"/>
                <a:cs typeface="Calibri Light"/>
              </a:rPr>
              <a:t>Introduction to Vehicle Architecture</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307182-F7C5-83EC-29C9-3D440222D0FB}"/>
              </a:ext>
            </a:extLst>
          </p:cNvPr>
          <p:cNvSpPr>
            <a:spLocks noGrp="1"/>
          </p:cNvSpPr>
          <p:nvPr>
            <p:ph type="title"/>
          </p:nvPr>
        </p:nvSpPr>
        <p:spPr>
          <a:xfrm>
            <a:off x="838200" y="365125"/>
            <a:ext cx="10515600" cy="1306443"/>
          </a:xfrm>
        </p:spPr>
        <p:txBody>
          <a:bodyPr>
            <a:normAutofit/>
          </a:bodyPr>
          <a:lstStyle/>
          <a:p>
            <a:r>
              <a:rPr lang="en-US" sz="4000">
                <a:ea typeface="Calibri Light"/>
                <a:cs typeface="Calibri Light"/>
              </a:rPr>
              <a:t>Axles</a:t>
            </a:r>
            <a:endParaRPr lang="en-US" sz="4000"/>
          </a:p>
        </p:txBody>
      </p:sp>
      <p:sp>
        <p:nvSpPr>
          <p:cNvPr id="8" name="Content Placeholder 7">
            <a:extLst>
              <a:ext uri="{FF2B5EF4-FFF2-40B4-BE49-F238E27FC236}">
                <a16:creationId xmlns:a16="http://schemas.microsoft.com/office/drawing/2014/main" id="{68AB5E9A-5D9C-8356-3AFD-B64E939F09EF}"/>
              </a:ext>
            </a:extLst>
          </p:cNvPr>
          <p:cNvSpPr>
            <a:spLocks noGrp="1"/>
          </p:cNvSpPr>
          <p:nvPr>
            <p:ph idx="1"/>
          </p:nvPr>
        </p:nvSpPr>
        <p:spPr>
          <a:xfrm>
            <a:off x="838200" y="1825625"/>
            <a:ext cx="4152774" cy="4303464"/>
          </a:xfrm>
        </p:spPr>
        <p:txBody>
          <a:bodyPr vert="horz" lIns="91440" tIns="45720" rIns="91440" bIns="45720" rtlCol="0">
            <a:normAutofit/>
          </a:bodyPr>
          <a:lstStyle/>
          <a:p>
            <a:r>
              <a:rPr lang="en-US" sz="1400" dirty="0">
                <a:ea typeface="+mn-lt"/>
                <a:cs typeface="+mn-lt"/>
              </a:rPr>
              <a:t>Axles are the shafts that hold the wheels of a car. There are two axles through which the wheels on the road get the drive they need.</a:t>
            </a:r>
            <a:endParaRPr lang="en-US" sz="1400" dirty="0">
              <a:ea typeface="Calibri" panose="020F0502020204030204"/>
              <a:cs typeface="Calibri" panose="020F0502020204030204"/>
            </a:endParaRPr>
          </a:p>
          <a:p>
            <a:r>
              <a:rPr lang="en-US" sz="1400" dirty="0">
                <a:ea typeface="+mn-lt"/>
                <a:cs typeface="+mn-lt"/>
              </a:rPr>
              <a:t>Front Axle. It is a part of the car’s suspension. This axle is in the front of the car and helps steer it and absorbs shocks from the uneven road surface. The beam, the swivel pin, the track rod, and the stub axle are the four main parts.</a:t>
            </a:r>
            <a:endParaRPr lang="en-US" sz="1400" dirty="0"/>
          </a:p>
          <a:p>
            <a:r>
              <a:rPr lang="en-US" sz="1400" dirty="0">
                <a:ea typeface="+mn-lt"/>
                <a:cs typeface="+mn-lt"/>
              </a:rPr>
              <a:t>Rear Axle. The rear axle is between the differential and the wheels that move the car. It sends power from one to the other. The differential is what holds the two halves of the rear axle together. Each half is called a half shaft.</a:t>
            </a:r>
            <a:endParaRPr lang="en-US" sz="1400" dirty="0"/>
          </a:p>
          <a:p>
            <a:r>
              <a:rPr lang="en-US" sz="1400" dirty="0">
                <a:ea typeface="+mn-lt"/>
                <a:cs typeface="+mn-lt"/>
              </a:rPr>
              <a:t>This axle is in charge of sending power to the wheels that are moving. It has two parts that are joined together by the differential. Most vehicles have rear axles that turn along with the wheels.</a:t>
            </a:r>
            <a:endParaRPr lang="en-US" sz="1400" dirty="0"/>
          </a:p>
          <a:p>
            <a:endParaRPr lang="en-US" sz="1400">
              <a:ea typeface="Calibri"/>
              <a:cs typeface="Calibri"/>
            </a:endParaRPr>
          </a:p>
        </p:txBody>
      </p:sp>
      <p:pic>
        <p:nvPicPr>
          <p:cNvPr id="4" name="Content Placeholder 3" descr="A close-up of a metal object&#10;&#10;Description automatically generated">
            <a:extLst>
              <a:ext uri="{FF2B5EF4-FFF2-40B4-BE49-F238E27FC236}">
                <a16:creationId xmlns:a16="http://schemas.microsoft.com/office/drawing/2014/main" id="{5583B00A-6D2A-0B96-A6A3-FA17B6F844D9}"/>
              </a:ext>
            </a:extLst>
          </p:cNvPr>
          <p:cNvPicPr>
            <a:picLocks noChangeAspect="1"/>
          </p:cNvPicPr>
          <p:nvPr/>
        </p:nvPicPr>
        <p:blipFill rotWithShape="1">
          <a:blip r:embed="rId2"/>
          <a:srcRect l="8779" r="10895" b="2"/>
          <a:stretch/>
        </p:blipFill>
        <p:spPr>
          <a:xfrm>
            <a:off x="5183500" y="1904282"/>
            <a:ext cx="6170299" cy="4224808"/>
          </a:xfrm>
          <a:prstGeom prst="rect">
            <a:avLst/>
          </a:prstGeom>
        </p:spPr>
      </p:pic>
    </p:spTree>
    <p:extLst>
      <p:ext uri="{BB962C8B-B14F-4D97-AF65-F5344CB8AC3E}">
        <p14:creationId xmlns:p14="http://schemas.microsoft.com/office/powerpoint/2010/main" val="2863285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C50E02-8F66-0662-FE7C-E9C16710463C}"/>
              </a:ext>
            </a:extLst>
          </p:cNvPr>
          <p:cNvSpPr>
            <a:spLocks noGrp="1"/>
          </p:cNvSpPr>
          <p:nvPr>
            <p:ph type="title"/>
          </p:nvPr>
        </p:nvSpPr>
        <p:spPr>
          <a:xfrm>
            <a:off x="838200" y="365125"/>
            <a:ext cx="10515600" cy="1306443"/>
          </a:xfrm>
        </p:spPr>
        <p:txBody>
          <a:bodyPr>
            <a:normAutofit/>
          </a:bodyPr>
          <a:lstStyle/>
          <a:p>
            <a:r>
              <a:rPr lang="en-US" sz="4000">
                <a:ea typeface="Calibri Light"/>
                <a:cs typeface="Calibri Light"/>
              </a:rPr>
              <a:t>Brakes</a:t>
            </a:r>
            <a:endParaRPr lang="en-US" sz="4000"/>
          </a:p>
        </p:txBody>
      </p:sp>
      <p:sp>
        <p:nvSpPr>
          <p:cNvPr id="8" name="Content Placeholder 7">
            <a:extLst>
              <a:ext uri="{FF2B5EF4-FFF2-40B4-BE49-F238E27FC236}">
                <a16:creationId xmlns:a16="http://schemas.microsoft.com/office/drawing/2014/main" id="{F6E1ACC8-21EB-5822-29BF-AF655B5138F1}"/>
              </a:ext>
            </a:extLst>
          </p:cNvPr>
          <p:cNvSpPr>
            <a:spLocks noGrp="1"/>
          </p:cNvSpPr>
          <p:nvPr>
            <p:ph idx="1"/>
          </p:nvPr>
        </p:nvSpPr>
        <p:spPr>
          <a:xfrm>
            <a:off x="838200" y="1825625"/>
            <a:ext cx="4152774" cy="4303464"/>
          </a:xfrm>
        </p:spPr>
        <p:txBody>
          <a:bodyPr vert="horz" lIns="91440" tIns="45720" rIns="91440" bIns="45720" rtlCol="0">
            <a:normAutofit/>
          </a:bodyPr>
          <a:lstStyle/>
          <a:p>
            <a:r>
              <a:rPr lang="en-US" sz="2000">
                <a:ea typeface="+mn-lt"/>
                <a:cs typeface="+mn-lt"/>
              </a:rPr>
              <a:t>Your car’s brakes help you slow down and stop, and they also keep your car in place when you park it. Most cars either have disc brakes or drum brakes.</a:t>
            </a:r>
            <a:endParaRPr lang="en-US" sz="2000" dirty="0">
              <a:ea typeface="Calibri" panose="020F0502020204030204"/>
              <a:cs typeface="Calibri" panose="020F0502020204030204"/>
            </a:endParaRPr>
          </a:p>
          <a:p>
            <a:r>
              <a:rPr lang="en-US" sz="2000" dirty="0">
                <a:ea typeface="+mn-lt"/>
                <a:cs typeface="+mn-lt"/>
              </a:rPr>
              <a:t>There are calipers, rotors, and pads that make up a disc brake system. Drum brakes are made up of brake shoes and brake drums. All of these parts can wear out over time, and if the way your brakes feel or sound changes, you should get them checked.</a:t>
            </a:r>
            <a:endParaRPr lang="en-US" sz="2000" dirty="0"/>
          </a:p>
          <a:p>
            <a:endParaRPr lang="en-US" sz="2000" dirty="0">
              <a:ea typeface="Calibri"/>
              <a:cs typeface="Calibri"/>
            </a:endParaRPr>
          </a:p>
        </p:txBody>
      </p:sp>
      <p:pic>
        <p:nvPicPr>
          <p:cNvPr id="4" name="Content Placeholder 3" descr="A pair of brake discs and pads&#10;&#10;Description automatically generated">
            <a:extLst>
              <a:ext uri="{FF2B5EF4-FFF2-40B4-BE49-F238E27FC236}">
                <a16:creationId xmlns:a16="http://schemas.microsoft.com/office/drawing/2014/main" id="{6872F4BF-C304-7050-5FA9-790E433A06A1}"/>
              </a:ext>
            </a:extLst>
          </p:cNvPr>
          <p:cNvPicPr>
            <a:picLocks noChangeAspect="1"/>
          </p:cNvPicPr>
          <p:nvPr/>
        </p:nvPicPr>
        <p:blipFill rotWithShape="1">
          <a:blip r:embed="rId2"/>
          <a:srcRect l="3935" r="4783" b="-1"/>
          <a:stretch/>
        </p:blipFill>
        <p:spPr>
          <a:xfrm>
            <a:off x="5183500" y="1904282"/>
            <a:ext cx="6170299" cy="4224808"/>
          </a:xfrm>
          <a:prstGeom prst="rect">
            <a:avLst/>
          </a:prstGeom>
        </p:spPr>
      </p:pic>
    </p:spTree>
    <p:extLst>
      <p:ext uri="{BB962C8B-B14F-4D97-AF65-F5344CB8AC3E}">
        <p14:creationId xmlns:p14="http://schemas.microsoft.com/office/powerpoint/2010/main" val="949890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7A4664-4FA8-835F-5541-057C0A22E408}"/>
              </a:ext>
            </a:extLst>
          </p:cNvPr>
          <p:cNvSpPr>
            <a:spLocks noGrp="1"/>
          </p:cNvSpPr>
          <p:nvPr>
            <p:ph type="title"/>
          </p:nvPr>
        </p:nvSpPr>
        <p:spPr>
          <a:xfrm>
            <a:off x="838200" y="365125"/>
            <a:ext cx="10515600" cy="1306443"/>
          </a:xfrm>
        </p:spPr>
        <p:txBody>
          <a:bodyPr>
            <a:normAutofit/>
          </a:bodyPr>
          <a:lstStyle/>
          <a:p>
            <a:r>
              <a:rPr lang="en-US" sz="4000">
                <a:ea typeface="Calibri Light"/>
                <a:cs typeface="Calibri Light"/>
              </a:rPr>
              <a:t>Catalytic Converter</a:t>
            </a:r>
            <a:endParaRPr lang="en-US" sz="4000"/>
          </a:p>
        </p:txBody>
      </p:sp>
      <p:sp>
        <p:nvSpPr>
          <p:cNvPr id="8" name="Content Placeholder 7">
            <a:extLst>
              <a:ext uri="{FF2B5EF4-FFF2-40B4-BE49-F238E27FC236}">
                <a16:creationId xmlns:a16="http://schemas.microsoft.com/office/drawing/2014/main" id="{1D387EC4-FA3B-F586-46C2-459D7EA197C5}"/>
              </a:ext>
            </a:extLst>
          </p:cNvPr>
          <p:cNvSpPr>
            <a:spLocks noGrp="1"/>
          </p:cNvSpPr>
          <p:nvPr>
            <p:ph idx="1"/>
          </p:nvPr>
        </p:nvSpPr>
        <p:spPr>
          <a:xfrm>
            <a:off x="838200" y="1825625"/>
            <a:ext cx="4152774" cy="4303464"/>
          </a:xfrm>
        </p:spPr>
        <p:txBody>
          <a:bodyPr vert="horz" lIns="91440" tIns="45720" rIns="91440" bIns="45720" rtlCol="0">
            <a:normAutofit/>
          </a:bodyPr>
          <a:lstStyle/>
          <a:p>
            <a:r>
              <a:rPr lang="en-US" sz="2000">
                <a:ea typeface="+mn-lt"/>
                <a:cs typeface="+mn-lt"/>
              </a:rPr>
              <a:t>A catalytic converter is an exhaust emission control device that uses a redox reaction to turn harmful gases and pollutants in the exhaust gas from an internal combustion engine into less harmful pollutants.</a:t>
            </a:r>
            <a:endParaRPr lang="en-US" sz="2000" dirty="0">
              <a:ea typeface="Calibri" panose="020F0502020204030204"/>
              <a:cs typeface="Calibri" panose="020F0502020204030204"/>
            </a:endParaRPr>
          </a:p>
          <a:p>
            <a:r>
              <a:rPr lang="en-US" sz="2000" dirty="0">
                <a:ea typeface="+mn-lt"/>
                <a:cs typeface="+mn-lt"/>
              </a:rPr>
              <a:t>Most of the time, catalytic converters are used on gasoline or diesel engines, including lean-burn engines, and sometimes on kerosene heaters and stoves.</a:t>
            </a:r>
            <a:endParaRPr lang="en-US" sz="2000" dirty="0"/>
          </a:p>
          <a:p>
            <a:endParaRPr lang="en-US" sz="2000" dirty="0">
              <a:ea typeface="Calibri"/>
              <a:cs typeface="Calibri"/>
            </a:endParaRPr>
          </a:p>
        </p:txBody>
      </p:sp>
      <p:pic>
        <p:nvPicPr>
          <p:cNvPr id="4" name="Content Placeholder 3" descr="A silver exhaust pipe with a wire&#10;&#10;Description automatically generated">
            <a:extLst>
              <a:ext uri="{FF2B5EF4-FFF2-40B4-BE49-F238E27FC236}">
                <a16:creationId xmlns:a16="http://schemas.microsoft.com/office/drawing/2014/main" id="{6141DECB-133D-3339-F043-1846BB3478CD}"/>
              </a:ext>
            </a:extLst>
          </p:cNvPr>
          <p:cNvPicPr>
            <a:picLocks noChangeAspect="1"/>
          </p:cNvPicPr>
          <p:nvPr/>
        </p:nvPicPr>
        <p:blipFill rotWithShape="1">
          <a:blip r:embed="rId2"/>
          <a:srcRect l="8943" r="7809" b="1"/>
          <a:stretch/>
        </p:blipFill>
        <p:spPr>
          <a:xfrm>
            <a:off x="5183500" y="1904282"/>
            <a:ext cx="6170299" cy="4224808"/>
          </a:xfrm>
          <a:prstGeom prst="rect">
            <a:avLst/>
          </a:prstGeom>
        </p:spPr>
      </p:pic>
    </p:spTree>
    <p:extLst>
      <p:ext uri="{BB962C8B-B14F-4D97-AF65-F5344CB8AC3E}">
        <p14:creationId xmlns:p14="http://schemas.microsoft.com/office/powerpoint/2010/main" val="1382273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8351D2-6949-155B-562F-AD0D6170416E}"/>
              </a:ext>
            </a:extLst>
          </p:cNvPr>
          <p:cNvSpPr>
            <a:spLocks noGrp="1"/>
          </p:cNvSpPr>
          <p:nvPr>
            <p:ph type="title"/>
          </p:nvPr>
        </p:nvSpPr>
        <p:spPr>
          <a:xfrm>
            <a:off x="838200" y="365125"/>
            <a:ext cx="10515600" cy="1306443"/>
          </a:xfrm>
        </p:spPr>
        <p:txBody>
          <a:bodyPr>
            <a:normAutofit/>
          </a:bodyPr>
          <a:lstStyle/>
          <a:p>
            <a:r>
              <a:rPr lang="en-US" sz="4000">
                <a:ea typeface="Calibri Light"/>
                <a:cs typeface="Calibri Light"/>
              </a:rPr>
              <a:t>Muffler</a:t>
            </a:r>
            <a:endParaRPr lang="en-US" sz="4000"/>
          </a:p>
        </p:txBody>
      </p:sp>
      <p:sp>
        <p:nvSpPr>
          <p:cNvPr id="8" name="Content Placeholder 7">
            <a:extLst>
              <a:ext uri="{FF2B5EF4-FFF2-40B4-BE49-F238E27FC236}">
                <a16:creationId xmlns:a16="http://schemas.microsoft.com/office/drawing/2014/main" id="{AE9774F8-979F-4131-DAFD-76A16103F55A}"/>
              </a:ext>
            </a:extLst>
          </p:cNvPr>
          <p:cNvSpPr>
            <a:spLocks noGrp="1"/>
          </p:cNvSpPr>
          <p:nvPr>
            <p:ph idx="1"/>
          </p:nvPr>
        </p:nvSpPr>
        <p:spPr>
          <a:xfrm>
            <a:off x="838200" y="1825625"/>
            <a:ext cx="4152774" cy="4303464"/>
          </a:xfrm>
        </p:spPr>
        <p:txBody>
          <a:bodyPr vert="horz" lIns="91440" tIns="45720" rIns="91440" bIns="45720" rtlCol="0">
            <a:normAutofit/>
          </a:bodyPr>
          <a:lstStyle/>
          <a:p>
            <a:r>
              <a:rPr lang="en-US" sz="2000">
                <a:ea typeface="+mn-lt"/>
                <a:cs typeface="+mn-lt"/>
              </a:rPr>
              <a:t>Mufflers are part of a car’s exhaust system and are usually placed at the back of the vehicle. It cuts down on the noise made by the engine when it burns fuel.</a:t>
            </a:r>
            <a:endParaRPr lang="en-US" sz="2000" dirty="0">
              <a:ea typeface="Calibri" panose="020F0502020204030204"/>
              <a:cs typeface="Calibri" panose="020F0502020204030204"/>
            </a:endParaRPr>
          </a:p>
          <a:p>
            <a:r>
              <a:rPr lang="en-US" sz="2000" dirty="0">
                <a:ea typeface="+mn-lt"/>
                <a:cs typeface="+mn-lt"/>
              </a:rPr>
              <a:t>Automakers make mufflers out of steel and coat them with aluminum so that the harmful chemicals made by the engine don’t wear them out too quickly. They are also called silencers because they cut down or stop loud engine noise</a:t>
            </a:r>
            <a:endParaRPr lang="en-US" sz="2000" dirty="0"/>
          </a:p>
          <a:p>
            <a:endParaRPr lang="en-US" sz="2000" dirty="0">
              <a:ea typeface="Calibri"/>
              <a:cs typeface="Calibri"/>
            </a:endParaRPr>
          </a:p>
        </p:txBody>
      </p:sp>
      <p:pic>
        <p:nvPicPr>
          <p:cNvPr id="4" name="Content Placeholder 3" descr="A silver muffler with a pipe&#10;&#10;Description automatically generated">
            <a:extLst>
              <a:ext uri="{FF2B5EF4-FFF2-40B4-BE49-F238E27FC236}">
                <a16:creationId xmlns:a16="http://schemas.microsoft.com/office/drawing/2014/main" id="{7A730A85-5290-E824-2948-5D6E0CA5A5A1}"/>
              </a:ext>
            </a:extLst>
          </p:cNvPr>
          <p:cNvPicPr>
            <a:picLocks noChangeAspect="1"/>
          </p:cNvPicPr>
          <p:nvPr/>
        </p:nvPicPr>
        <p:blipFill rotWithShape="1">
          <a:blip r:embed="rId2"/>
          <a:srcRect r="2879" b="2"/>
          <a:stretch/>
        </p:blipFill>
        <p:spPr>
          <a:xfrm>
            <a:off x="5183500" y="1904282"/>
            <a:ext cx="6170299" cy="4224808"/>
          </a:xfrm>
          <a:prstGeom prst="rect">
            <a:avLst/>
          </a:prstGeom>
        </p:spPr>
      </p:pic>
    </p:spTree>
    <p:extLst>
      <p:ext uri="{BB962C8B-B14F-4D97-AF65-F5344CB8AC3E}">
        <p14:creationId xmlns:p14="http://schemas.microsoft.com/office/powerpoint/2010/main" val="3198924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711050-4D69-514E-0903-6DB3F10B0BEB}"/>
              </a:ext>
            </a:extLst>
          </p:cNvPr>
          <p:cNvSpPr>
            <a:spLocks noGrp="1"/>
          </p:cNvSpPr>
          <p:nvPr>
            <p:ph type="title"/>
          </p:nvPr>
        </p:nvSpPr>
        <p:spPr>
          <a:xfrm>
            <a:off x="838200" y="365125"/>
            <a:ext cx="10515600" cy="1306443"/>
          </a:xfrm>
        </p:spPr>
        <p:txBody>
          <a:bodyPr>
            <a:normAutofit/>
          </a:bodyPr>
          <a:lstStyle/>
          <a:p>
            <a:r>
              <a:rPr lang="en-US" sz="4000" dirty="0">
                <a:ea typeface="Calibri Light"/>
                <a:cs typeface="Calibri Light"/>
              </a:rPr>
              <a:t>Tailpipe</a:t>
            </a:r>
          </a:p>
        </p:txBody>
      </p:sp>
      <p:sp>
        <p:nvSpPr>
          <p:cNvPr id="8" name="Content Placeholder 7">
            <a:extLst>
              <a:ext uri="{FF2B5EF4-FFF2-40B4-BE49-F238E27FC236}">
                <a16:creationId xmlns:a16="http://schemas.microsoft.com/office/drawing/2014/main" id="{0E222A27-8FAE-E1EC-F22C-300A2A364AAF}"/>
              </a:ext>
            </a:extLst>
          </p:cNvPr>
          <p:cNvSpPr>
            <a:spLocks noGrp="1"/>
          </p:cNvSpPr>
          <p:nvPr>
            <p:ph idx="1"/>
          </p:nvPr>
        </p:nvSpPr>
        <p:spPr>
          <a:xfrm>
            <a:off x="838200" y="1825625"/>
            <a:ext cx="4152774" cy="4303464"/>
          </a:xfrm>
        </p:spPr>
        <p:txBody>
          <a:bodyPr vert="horz" lIns="91440" tIns="45720" rIns="91440" bIns="45720" rtlCol="0" anchor="t">
            <a:normAutofit/>
          </a:bodyPr>
          <a:lstStyle/>
          <a:p>
            <a:r>
              <a:rPr lang="en-US" sz="2000" dirty="0">
                <a:latin typeface="Charter"/>
                <a:ea typeface="Charter"/>
                <a:cs typeface="Charter"/>
              </a:rPr>
              <a:t>The tailpipe is the pipe that transports exhaust fumes from the muffler or catalytic converter to the vehicle’s rear. Like a house’s chimney, it’s made to send exhaust away from the car and into the air. Exhaust pipes connect to the muffler and are often held in place by a bracket at the back of the car.</a:t>
            </a:r>
          </a:p>
          <a:p>
            <a:r>
              <a:rPr lang="en-US" sz="2000" dirty="0">
                <a:latin typeface="Charter"/>
                <a:ea typeface="Charter"/>
                <a:cs typeface="Charter"/>
              </a:rPr>
              <a:t>Exhaust pipes can get damaged in a rear-end collision if the brackets fail, if the seals break, or if they rust over time.</a:t>
            </a:r>
            <a:endParaRPr lang="en-US" sz="2000" dirty="0"/>
          </a:p>
        </p:txBody>
      </p:sp>
      <p:pic>
        <p:nvPicPr>
          <p:cNvPr id="4" name="Content Placeholder 3" descr="A car exhaust pipe with smoke coming out of it&#10;&#10;Description automatically generated">
            <a:extLst>
              <a:ext uri="{FF2B5EF4-FFF2-40B4-BE49-F238E27FC236}">
                <a16:creationId xmlns:a16="http://schemas.microsoft.com/office/drawing/2014/main" id="{1B2229B7-0EEE-C81F-B34A-0EC2DA8D4E85}"/>
              </a:ext>
            </a:extLst>
          </p:cNvPr>
          <p:cNvPicPr>
            <a:picLocks noChangeAspect="1"/>
          </p:cNvPicPr>
          <p:nvPr/>
        </p:nvPicPr>
        <p:blipFill rotWithShape="1">
          <a:blip r:embed="rId2"/>
          <a:srcRect r="3244" b="2"/>
          <a:stretch/>
        </p:blipFill>
        <p:spPr>
          <a:xfrm>
            <a:off x="5183500" y="1904282"/>
            <a:ext cx="6170299" cy="4224808"/>
          </a:xfrm>
          <a:prstGeom prst="rect">
            <a:avLst/>
          </a:prstGeom>
        </p:spPr>
      </p:pic>
    </p:spTree>
    <p:extLst>
      <p:ext uri="{BB962C8B-B14F-4D97-AF65-F5344CB8AC3E}">
        <p14:creationId xmlns:p14="http://schemas.microsoft.com/office/powerpoint/2010/main" val="3499418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CAD793-0E7A-8B2B-8DE8-F5E0DCDBAEC8}"/>
              </a:ext>
            </a:extLst>
          </p:cNvPr>
          <p:cNvSpPr>
            <a:spLocks noGrp="1"/>
          </p:cNvSpPr>
          <p:nvPr>
            <p:ph type="title"/>
          </p:nvPr>
        </p:nvSpPr>
        <p:spPr>
          <a:xfrm>
            <a:off x="838200" y="365125"/>
            <a:ext cx="10515600" cy="1306443"/>
          </a:xfrm>
        </p:spPr>
        <p:txBody>
          <a:bodyPr>
            <a:normAutofit/>
          </a:bodyPr>
          <a:lstStyle/>
          <a:p>
            <a:r>
              <a:rPr lang="en-US" sz="4000">
                <a:ea typeface="Calibri Light"/>
                <a:cs typeface="Calibri Light"/>
              </a:rPr>
              <a:t>Fuel Tank</a:t>
            </a:r>
            <a:endParaRPr lang="en-US" sz="4000"/>
          </a:p>
        </p:txBody>
      </p:sp>
      <p:sp>
        <p:nvSpPr>
          <p:cNvPr id="8" name="Content Placeholder 7">
            <a:extLst>
              <a:ext uri="{FF2B5EF4-FFF2-40B4-BE49-F238E27FC236}">
                <a16:creationId xmlns:a16="http://schemas.microsoft.com/office/drawing/2014/main" id="{4D4FC0CE-6201-C53B-634D-81612D6FCCA0}"/>
              </a:ext>
            </a:extLst>
          </p:cNvPr>
          <p:cNvSpPr>
            <a:spLocks noGrp="1"/>
          </p:cNvSpPr>
          <p:nvPr>
            <p:ph idx="1"/>
          </p:nvPr>
        </p:nvSpPr>
        <p:spPr>
          <a:xfrm>
            <a:off x="838200" y="1825625"/>
            <a:ext cx="4152774" cy="4303464"/>
          </a:xfrm>
        </p:spPr>
        <p:txBody>
          <a:bodyPr vert="horz" lIns="91440" tIns="45720" rIns="91440" bIns="45720" rtlCol="0">
            <a:normAutofit/>
          </a:bodyPr>
          <a:lstStyle/>
          <a:p>
            <a:r>
              <a:rPr lang="en-US" sz="1700">
                <a:ea typeface="+mn-lt"/>
                <a:cs typeface="+mn-lt"/>
              </a:rPr>
              <a:t>The fuel tank is usually located before the rear axle and holds the gas that makes your car move. It’s important to place it where they won’t crumple in a crash. You might need to take it off for a number of reasons, but the most common is to replace the fuel pump.</a:t>
            </a:r>
            <a:endParaRPr lang="en-US" sz="1700">
              <a:ea typeface="Calibri" panose="020F0502020204030204"/>
              <a:cs typeface="Calibri" panose="020F0502020204030204"/>
            </a:endParaRPr>
          </a:p>
          <a:p>
            <a:r>
              <a:rPr lang="en-US" sz="1700" dirty="0">
                <a:ea typeface="+mn-lt"/>
                <a:cs typeface="+mn-lt"/>
              </a:rPr>
              <a:t>This tank can be filled from the outside through a small hole that is covered with a gas cap when not in use. Before the gas gets to the engine, it goes through a few more steps. Gasoline is pushed into the fuel lines by the pump. Most cars have fuel lines made of hard metal that carry fuel from the tank to the engine.</a:t>
            </a:r>
            <a:endParaRPr lang="en-US" sz="1700" dirty="0"/>
          </a:p>
          <a:p>
            <a:endParaRPr lang="en-US" sz="1700">
              <a:ea typeface="Calibri"/>
              <a:cs typeface="Calibri"/>
            </a:endParaRPr>
          </a:p>
        </p:txBody>
      </p:sp>
      <p:pic>
        <p:nvPicPr>
          <p:cNvPr id="4" name="Content Placeholder 3" descr="A silver metal tank with a black handle&#10;&#10;Description automatically generated">
            <a:extLst>
              <a:ext uri="{FF2B5EF4-FFF2-40B4-BE49-F238E27FC236}">
                <a16:creationId xmlns:a16="http://schemas.microsoft.com/office/drawing/2014/main" id="{86769017-1115-F1FE-840E-BF5CFB937DC1}"/>
              </a:ext>
            </a:extLst>
          </p:cNvPr>
          <p:cNvPicPr>
            <a:picLocks noChangeAspect="1"/>
          </p:cNvPicPr>
          <p:nvPr/>
        </p:nvPicPr>
        <p:blipFill rotWithShape="1">
          <a:blip r:embed="rId2"/>
          <a:srcRect t="1125" r="2" b="3"/>
          <a:stretch/>
        </p:blipFill>
        <p:spPr>
          <a:xfrm>
            <a:off x="5183500" y="1904282"/>
            <a:ext cx="6170299" cy="4224808"/>
          </a:xfrm>
          <a:prstGeom prst="rect">
            <a:avLst/>
          </a:prstGeom>
        </p:spPr>
      </p:pic>
    </p:spTree>
    <p:extLst>
      <p:ext uri="{BB962C8B-B14F-4D97-AF65-F5344CB8AC3E}">
        <p14:creationId xmlns:p14="http://schemas.microsoft.com/office/powerpoint/2010/main" val="3472079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C89477-1D2C-FFDB-4EC3-766DA4F84EE3}"/>
              </a:ext>
            </a:extLst>
          </p:cNvPr>
          <p:cNvSpPr>
            <a:spLocks noGrp="1"/>
          </p:cNvSpPr>
          <p:nvPr>
            <p:ph type="title"/>
          </p:nvPr>
        </p:nvSpPr>
        <p:spPr>
          <a:xfrm>
            <a:off x="838200" y="365125"/>
            <a:ext cx="10515600" cy="1306443"/>
          </a:xfrm>
        </p:spPr>
        <p:txBody>
          <a:bodyPr>
            <a:normAutofit/>
          </a:bodyPr>
          <a:lstStyle/>
          <a:p>
            <a:r>
              <a:rPr lang="en-US" sz="4000">
                <a:ea typeface="Calibri Light"/>
                <a:cs typeface="Calibri Light"/>
              </a:rPr>
              <a:t>AC Compressor</a:t>
            </a:r>
            <a:endParaRPr lang="en-US" sz="4000"/>
          </a:p>
        </p:txBody>
      </p:sp>
      <p:sp>
        <p:nvSpPr>
          <p:cNvPr id="8" name="Content Placeholder 7">
            <a:extLst>
              <a:ext uri="{FF2B5EF4-FFF2-40B4-BE49-F238E27FC236}">
                <a16:creationId xmlns:a16="http://schemas.microsoft.com/office/drawing/2014/main" id="{CDD31327-CF9D-067E-590C-131FD2E85900}"/>
              </a:ext>
            </a:extLst>
          </p:cNvPr>
          <p:cNvSpPr>
            <a:spLocks noGrp="1"/>
          </p:cNvSpPr>
          <p:nvPr>
            <p:ph idx="1"/>
          </p:nvPr>
        </p:nvSpPr>
        <p:spPr>
          <a:xfrm>
            <a:off x="838200" y="1825625"/>
            <a:ext cx="4152774" cy="4303464"/>
          </a:xfrm>
        </p:spPr>
        <p:txBody>
          <a:bodyPr vert="horz" lIns="91440" tIns="45720" rIns="91440" bIns="45720" rtlCol="0">
            <a:normAutofit/>
          </a:bodyPr>
          <a:lstStyle/>
          <a:p>
            <a:r>
              <a:rPr lang="en-US" sz="1900">
                <a:ea typeface="+mn-lt"/>
                <a:cs typeface="+mn-lt"/>
              </a:rPr>
              <a:t>Cars with air conditioning make driving more comfortable. The AC compressor is one of the most important parts of the AC. As the name suggests, it turns refrigerant for air conditioning from a gas into a liquid. When the coolant is in the form of a gas, it takes in heat.</a:t>
            </a:r>
            <a:endParaRPr lang="en-US" sz="1900">
              <a:ea typeface="Calibri" panose="020F0502020204030204"/>
              <a:cs typeface="Calibri" panose="020F0502020204030204"/>
            </a:endParaRPr>
          </a:p>
          <a:p>
            <a:r>
              <a:rPr lang="en-US" sz="1900" dirty="0">
                <a:ea typeface="+mn-lt"/>
                <a:cs typeface="+mn-lt"/>
              </a:rPr>
              <a:t>If the AC compressor breaks down, it will affect how well the whole AC system works. As long as there is enough refrigerant and no leaks or other problems, like a broken engine cooling fan, the compressor will work.</a:t>
            </a:r>
            <a:endParaRPr lang="en-US" sz="1900" dirty="0"/>
          </a:p>
          <a:p>
            <a:endParaRPr lang="en-US" sz="1900">
              <a:ea typeface="Calibri"/>
              <a:cs typeface="Calibri"/>
            </a:endParaRPr>
          </a:p>
        </p:txBody>
      </p:sp>
      <p:pic>
        <p:nvPicPr>
          <p:cNvPr id="4" name="Content Placeholder 3">
            <a:extLst>
              <a:ext uri="{FF2B5EF4-FFF2-40B4-BE49-F238E27FC236}">
                <a16:creationId xmlns:a16="http://schemas.microsoft.com/office/drawing/2014/main" id="{143C436A-D4B1-3E04-BABE-100E6BF81035}"/>
              </a:ext>
            </a:extLst>
          </p:cNvPr>
          <p:cNvPicPr>
            <a:picLocks noChangeAspect="1"/>
          </p:cNvPicPr>
          <p:nvPr/>
        </p:nvPicPr>
        <p:blipFill rotWithShape="1">
          <a:blip r:embed="rId2"/>
          <a:srcRect l="13150" r="14921" b="1"/>
          <a:stretch/>
        </p:blipFill>
        <p:spPr>
          <a:xfrm>
            <a:off x="5183500" y="1904282"/>
            <a:ext cx="6170299" cy="4224808"/>
          </a:xfrm>
          <a:prstGeom prst="rect">
            <a:avLst/>
          </a:prstGeom>
        </p:spPr>
      </p:pic>
    </p:spTree>
    <p:extLst>
      <p:ext uri="{BB962C8B-B14F-4D97-AF65-F5344CB8AC3E}">
        <p14:creationId xmlns:p14="http://schemas.microsoft.com/office/powerpoint/2010/main" val="2768003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2ECBFC-4DA3-4592-21E0-5AD2AA5019FD}"/>
              </a:ext>
            </a:extLst>
          </p:cNvPr>
          <p:cNvSpPr>
            <a:spLocks noGrp="1"/>
          </p:cNvSpPr>
          <p:nvPr>
            <p:ph type="title"/>
          </p:nvPr>
        </p:nvSpPr>
        <p:spPr>
          <a:xfrm>
            <a:off x="838200" y="365125"/>
            <a:ext cx="10515600" cy="1306443"/>
          </a:xfrm>
        </p:spPr>
        <p:txBody>
          <a:bodyPr>
            <a:normAutofit/>
          </a:bodyPr>
          <a:lstStyle/>
          <a:p>
            <a:r>
              <a:rPr lang="en-US" sz="4000">
                <a:ea typeface="Calibri Light"/>
                <a:cs typeface="Calibri Light"/>
              </a:rPr>
              <a:t>Shock Absorbers</a:t>
            </a:r>
            <a:endParaRPr lang="en-US" sz="4000"/>
          </a:p>
        </p:txBody>
      </p:sp>
      <p:sp>
        <p:nvSpPr>
          <p:cNvPr id="8" name="Content Placeholder 7">
            <a:extLst>
              <a:ext uri="{FF2B5EF4-FFF2-40B4-BE49-F238E27FC236}">
                <a16:creationId xmlns:a16="http://schemas.microsoft.com/office/drawing/2014/main" id="{5C708E22-7E4B-66E3-63E9-C00A0816557F}"/>
              </a:ext>
            </a:extLst>
          </p:cNvPr>
          <p:cNvSpPr>
            <a:spLocks noGrp="1"/>
          </p:cNvSpPr>
          <p:nvPr>
            <p:ph idx="1"/>
          </p:nvPr>
        </p:nvSpPr>
        <p:spPr>
          <a:xfrm>
            <a:off x="838200" y="1825625"/>
            <a:ext cx="4152774" cy="4303464"/>
          </a:xfrm>
        </p:spPr>
        <p:txBody>
          <a:bodyPr>
            <a:normAutofit/>
          </a:bodyPr>
          <a:lstStyle/>
          <a:p>
            <a:r>
              <a:rPr lang="en-US" sz="1700">
                <a:latin typeface="Charter"/>
                <a:ea typeface="Charter"/>
                <a:cs typeface="Charter"/>
              </a:rPr>
              <a:t>Your car’s suspension system helps keep it stable as you drive. The suspension is made up of many parts, and the shock absorbers are an important part of this system. Shock absorbers help keep your car steady when you’re driving.</a:t>
            </a:r>
          </a:p>
          <a:p>
            <a:r>
              <a:rPr lang="en-US" sz="1700">
                <a:latin typeface="Charter"/>
                <a:ea typeface="Charter"/>
                <a:cs typeface="Charter"/>
              </a:rPr>
              <a:t>The main job of the shock absorbers is to make sure that your tires always touch the road. This makes it easier and safer to drive a car. They also help the brakes work by making sure the tires are always touching the road. If your shocks are worn out, you may feel vibrations while driving, and your tires may wear out unevenly, among other things.</a:t>
            </a:r>
            <a:endParaRPr lang="en-US" sz="1700"/>
          </a:p>
        </p:txBody>
      </p:sp>
      <p:pic>
        <p:nvPicPr>
          <p:cNvPr id="4" name="Content Placeholder 3" descr="A pair of red and silver shock absorbers&#10;&#10;Description automatically generated">
            <a:extLst>
              <a:ext uri="{FF2B5EF4-FFF2-40B4-BE49-F238E27FC236}">
                <a16:creationId xmlns:a16="http://schemas.microsoft.com/office/drawing/2014/main" id="{E8E2106F-5851-7C78-B74D-BFEC485B4AA4}"/>
              </a:ext>
            </a:extLst>
          </p:cNvPr>
          <p:cNvPicPr>
            <a:picLocks noChangeAspect="1"/>
          </p:cNvPicPr>
          <p:nvPr/>
        </p:nvPicPr>
        <p:blipFill rotWithShape="1">
          <a:blip r:embed="rId2"/>
          <a:srcRect l="2512" r="-2" b="-2"/>
          <a:stretch/>
        </p:blipFill>
        <p:spPr>
          <a:xfrm>
            <a:off x="5183500" y="1904282"/>
            <a:ext cx="6170299" cy="4224808"/>
          </a:xfrm>
          <a:prstGeom prst="rect">
            <a:avLst/>
          </a:prstGeom>
        </p:spPr>
      </p:pic>
    </p:spTree>
    <p:extLst>
      <p:ext uri="{BB962C8B-B14F-4D97-AF65-F5344CB8AC3E}">
        <p14:creationId xmlns:p14="http://schemas.microsoft.com/office/powerpoint/2010/main" val="3559372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A94FCB-92CB-F75F-ED44-6AD4B34A4B17}"/>
              </a:ext>
            </a:extLst>
          </p:cNvPr>
          <p:cNvSpPr>
            <a:spLocks noGrp="1"/>
          </p:cNvSpPr>
          <p:nvPr>
            <p:ph type="title"/>
          </p:nvPr>
        </p:nvSpPr>
        <p:spPr>
          <a:xfrm>
            <a:off x="838200" y="365125"/>
            <a:ext cx="10515600" cy="1306443"/>
          </a:xfrm>
        </p:spPr>
        <p:txBody>
          <a:bodyPr>
            <a:normAutofit/>
          </a:bodyPr>
          <a:lstStyle/>
          <a:p>
            <a:r>
              <a:rPr lang="en-US" sz="4000">
                <a:ea typeface="Calibri Light"/>
                <a:cs typeface="Calibri Light"/>
              </a:rPr>
              <a:t>Steering System</a:t>
            </a:r>
            <a:endParaRPr lang="en-US" sz="4000"/>
          </a:p>
        </p:txBody>
      </p:sp>
      <p:sp>
        <p:nvSpPr>
          <p:cNvPr id="8" name="Content Placeholder 7">
            <a:extLst>
              <a:ext uri="{FF2B5EF4-FFF2-40B4-BE49-F238E27FC236}">
                <a16:creationId xmlns:a16="http://schemas.microsoft.com/office/drawing/2014/main" id="{97834CFA-37FF-199D-7C3B-22D4FE6A2BBD}"/>
              </a:ext>
            </a:extLst>
          </p:cNvPr>
          <p:cNvSpPr>
            <a:spLocks noGrp="1"/>
          </p:cNvSpPr>
          <p:nvPr>
            <p:ph idx="1"/>
          </p:nvPr>
        </p:nvSpPr>
        <p:spPr>
          <a:xfrm>
            <a:off x="838200" y="1825625"/>
            <a:ext cx="4152774" cy="4303464"/>
          </a:xfrm>
        </p:spPr>
        <p:txBody>
          <a:bodyPr vert="horz" lIns="91440" tIns="45720" rIns="91440" bIns="45720" rtlCol="0">
            <a:normAutofit/>
          </a:bodyPr>
          <a:lstStyle/>
          <a:p>
            <a:r>
              <a:rPr lang="en-US" sz="1700">
                <a:ea typeface="+mn-lt"/>
                <a:cs typeface="+mn-lt"/>
              </a:rPr>
              <a:t>The steering system is used to turn the vehicle in a different direction. The most important things about a steering mechanism are that it is accurate and easy to use and that the front wheels tend to go back to facing straight ahead after a turn.</a:t>
            </a:r>
            <a:endParaRPr lang="en-US" sz="1700">
              <a:ea typeface="Calibri" panose="020F0502020204030204"/>
              <a:cs typeface="Calibri" panose="020F0502020204030204"/>
            </a:endParaRPr>
          </a:p>
          <a:p>
            <a:r>
              <a:rPr lang="en-US" sz="1700" dirty="0">
                <a:ea typeface="+mn-lt"/>
                <a:cs typeface="+mn-lt"/>
              </a:rPr>
              <a:t>In this system, the steering effort the driver puts in is increased by a gear mechanism called the steering gear. This system makes it easy for the driver to steer the car without having to do much. Cars need to be steered not only on roads with curves but also on roads with a lot of traffic. The steering system makes it possible to steer the vehicle or turn it to the left or right.</a:t>
            </a:r>
            <a:endParaRPr lang="en-US" sz="1700" dirty="0"/>
          </a:p>
          <a:p>
            <a:endParaRPr lang="en-US" sz="1700">
              <a:ea typeface="Calibri"/>
              <a:cs typeface="Calibri"/>
            </a:endParaRPr>
          </a:p>
        </p:txBody>
      </p:sp>
      <p:pic>
        <p:nvPicPr>
          <p:cNvPr id="4" name="Content Placeholder 3" descr="A car chassis with steering wheel and steering wheel&#10;&#10;Description automatically generated">
            <a:extLst>
              <a:ext uri="{FF2B5EF4-FFF2-40B4-BE49-F238E27FC236}">
                <a16:creationId xmlns:a16="http://schemas.microsoft.com/office/drawing/2014/main" id="{9EEBD991-D7CA-D237-E12D-BE4F9C71E1C6}"/>
              </a:ext>
            </a:extLst>
          </p:cNvPr>
          <p:cNvPicPr>
            <a:picLocks noChangeAspect="1"/>
          </p:cNvPicPr>
          <p:nvPr/>
        </p:nvPicPr>
        <p:blipFill rotWithShape="1">
          <a:blip r:embed="rId2"/>
          <a:srcRect l="2882" r="5835" b="-1"/>
          <a:stretch/>
        </p:blipFill>
        <p:spPr>
          <a:xfrm>
            <a:off x="5183500" y="1904282"/>
            <a:ext cx="6170299" cy="4224808"/>
          </a:xfrm>
          <a:prstGeom prst="rect">
            <a:avLst/>
          </a:prstGeom>
        </p:spPr>
      </p:pic>
    </p:spTree>
    <p:extLst>
      <p:ext uri="{BB962C8B-B14F-4D97-AF65-F5344CB8AC3E}">
        <p14:creationId xmlns:p14="http://schemas.microsoft.com/office/powerpoint/2010/main" val="543077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FE279B-7DC2-000D-C694-1107CC1BA1E0}"/>
              </a:ext>
            </a:extLst>
          </p:cNvPr>
          <p:cNvSpPr>
            <a:spLocks noGrp="1"/>
          </p:cNvSpPr>
          <p:nvPr>
            <p:ph type="title"/>
          </p:nvPr>
        </p:nvSpPr>
        <p:spPr>
          <a:xfrm>
            <a:off x="710387" y="681037"/>
            <a:ext cx="4080879" cy="1788811"/>
          </a:xfrm>
        </p:spPr>
        <p:txBody>
          <a:bodyPr>
            <a:normAutofit/>
          </a:bodyPr>
          <a:lstStyle/>
          <a:p>
            <a:r>
              <a:rPr lang="en-US" sz="4000">
                <a:ea typeface="Calibri Light"/>
                <a:cs typeface="Calibri Light"/>
              </a:rPr>
              <a:t>Lubrication System</a:t>
            </a:r>
            <a:endParaRPr lang="en-US" sz="4000"/>
          </a:p>
        </p:txBody>
      </p:sp>
      <p:sp>
        <p:nvSpPr>
          <p:cNvPr id="8" name="Content Placeholder 7">
            <a:extLst>
              <a:ext uri="{FF2B5EF4-FFF2-40B4-BE49-F238E27FC236}">
                <a16:creationId xmlns:a16="http://schemas.microsoft.com/office/drawing/2014/main" id="{5D9A75A7-BEA3-4199-4C3B-9224F3656EC6}"/>
              </a:ext>
            </a:extLst>
          </p:cNvPr>
          <p:cNvSpPr>
            <a:spLocks noGrp="1"/>
          </p:cNvSpPr>
          <p:nvPr>
            <p:ph idx="1"/>
          </p:nvPr>
        </p:nvSpPr>
        <p:spPr>
          <a:xfrm>
            <a:off x="710389" y="2630161"/>
            <a:ext cx="4080880" cy="3546801"/>
          </a:xfrm>
        </p:spPr>
        <p:txBody>
          <a:bodyPr vert="horz" lIns="91440" tIns="45720" rIns="91440" bIns="45720" rtlCol="0">
            <a:normAutofit/>
          </a:bodyPr>
          <a:lstStyle/>
          <a:p>
            <a:r>
              <a:rPr lang="en-US" sz="1600" dirty="0">
                <a:ea typeface="+mn-lt"/>
                <a:cs typeface="+mn-lt"/>
              </a:rPr>
              <a:t>There are many parts that move in an engine, and as they rub against each other, they wear out over time. Oil is circulated through the engine so that metal parts don’t rub against each other and cause wear. When parts are oiled, they move more easily and with less friction. This means that less power is lost due to friction.</a:t>
            </a:r>
            <a:endParaRPr lang="en-US" sz="1600" dirty="0">
              <a:ea typeface="Calibri" panose="020F0502020204030204"/>
              <a:cs typeface="Calibri" panose="020F0502020204030204"/>
            </a:endParaRPr>
          </a:p>
          <a:p>
            <a:r>
              <a:rPr lang="en-US" sz="1600" dirty="0">
                <a:ea typeface="+mn-lt"/>
                <a:cs typeface="+mn-lt"/>
              </a:rPr>
              <a:t>A lubricant also helps keep things cool and prevents leaks by acting as a sealant and a coolant. Lastly, a thin layer of lubricant on the cylinder walls helps the rings seal and improves the compression of the engine.</a:t>
            </a:r>
            <a:endParaRPr lang="en-US" sz="1600" dirty="0"/>
          </a:p>
          <a:p>
            <a:endParaRPr lang="en-US" sz="1600">
              <a:ea typeface="Calibri"/>
              <a:cs typeface="Calibri"/>
            </a:endParaRPr>
          </a:p>
        </p:txBody>
      </p:sp>
      <p:sp>
        <p:nvSpPr>
          <p:cNvPr id="18" name="Rounded Rectangle 28">
            <a:extLst>
              <a:ext uri="{FF2B5EF4-FFF2-40B4-BE49-F238E27FC236}">
                <a16:creationId xmlns:a16="http://schemas.microsoft.com/office/drawing/2014/main" id="{A783CD55-1776-4C75-9A8F-D1179C0C7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903" y="640091"/>
            <a:ext cx="6266120" cy="5577818"/>
          </a:xfrm>
          <a:prstGeom prst="roundRect">
            <a:avLst>
              <a:gd name="adj" fmla="val 0"/>
            </a:avLst>
          </a:prstGeom>
          <a:solidFill>
            <a:srgbClr val="FFFFFF"/>
          </a:soli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drawing of a engine&#10;&#10;Description automatically generated">
            <a:extLst>
              <a:ext uri="{FF2B5EF4-FFF2-40B4-BE49-F238E27FC236}">
                <a16:creationId xmlns:a16="http://schemas.microsoft.com/office/drawing/2014/main" id="{A3FD1824-8A99-FA9D-80B8-367705B715A5}"/>
              </a:ext>
            </a:extLst>
          </p:cNvPr>
          <p:cNvPicPr>
            <a:picLocks noChangeAspect="1"/>
          </p:cNvPicPr>
          <p:nvPr/>
        </p:nvPicPr>
        <p:blipFill rotWithShape="1">
          <a:blip r:embed="rId2"/>
          <a:srcRect t="2272" r="-1" b="-1"/>
          <a:stretch/>
        </p:blipFill>
        <p:spPr>
          <a:xfrm>
            <a:off x="5441735" y="804672"/>
            <a:ext cx="5934456" cy="5248656"/>
          </a:xfrm>
          <a:prstGeom prst="rect">
            <a:avLst/>
          </a:prstGeom>
          <a:effectLst/>
        </p:spPr>
      </p:pic>
    </p:spTree>
    <p:extLst>
      <p:ext uri="{BB962C8B-B14F-4D97-AF65-F5344CB8AC3E}">
        <p14:creationId xmlns:p14="http://schemas.microsoft.com/office/powerpoint/2010/main" val="360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diagram of a car&#10;&#10;Description automatically generated">
            <a:extLst>
              <a:ext uri="{FF2B5EF4-FFF2-40B4-BE49-F238E27FC236}">
                <a16:creationId xmlns:a16="http://schemas.microsoft.com/office/drawing/2014/main" id="{D813937C-1333-58C8-26F4-80AB32D53EE3}"/>
              </a:ext>
            </a:extLst>
          </p:cNvPr>
          <p:cNvPicPr>
            <a:picLocks noChangeAspect="1"/>
          </p:cNvPicPr>
          <p:nvPr/>
        </p:nvPicPr>
        <p:blipFill rotWithShape="1">
          <a:blip r:embed="rId2"/>
          <a:srcRect r="7093" b="-1"/>
          <a:stretch/>
        </p:blipFill>
        <p:spPr>
          <a:xfrm>
            <a:off x="20" y="1282"/>
            <a:ext cx="12191980" cy="6856718"/>
          </a:xfrm>
          <a:prstGeom prst="rect">
            <a:avLst/>
          </a:prstGeom>
        </p:spPr>
      </p:pic>
    </p:spTree>
    <p:extLst>
      <p:ext uri="{BB962C8B-B14F-4D97-AF65-F5344CB8AC3E}">
        <p14:creationId xmlns:p14="http://schemas.microsoft.com/office/powerpoint/2010/main" val="1654939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0F65D3-0908-71B3-F9DD-ABD3C969A687}"/>
              </a:ext>
            </a:extLst>
          </p:cNvPr>
          <p:cNvSpPr>
            <a:spLocks noGrp="1"/>
          </p:cNvSpPr>
          <p:nvPr>
            <p:ph type="title"/>
          </p:nvPr>
        </p:nvSpPr>
        <p:spPr>
          <a:xfrm>
            <a:off x="838200" y="365125"/>
            <a:ext cx="10515600" cy="1306443"/>
          </a:xfrm>
        </p:spPr>
        <p:txBody>
          <a:bodyPr>
            <a:normAutofit/>
          </a:bodyPr>
          <a:lstStyle/>
          <a:p>
            <a:r>
              <a:rPr lang="en-US" sz="4000">
                <a:ea typeface="Calibri Light"/>
                <a:cs typeface="Calibri Light"/>
              </a:rPr>
              <a:t>Cooling System </a:t>
            </a:r>
            <a:endParaRPr lang="en-US" sz="4000"/>
          </a:p>
        </p:txBody>
      </p:sp>
      <p:sp>
        <p:nvSpPr>
          <p:cNvPr id="8" name="Content Placeholder 7">
            <a:extLst>
              <a:ext uri="{FF2B5EF4-FFF2-40B4-BE49-F238E27FC236}">
                <a16:creationId xmlns:a16="http://schemas.microsoft.com/office/drawing/2014/main" id="{DDACE23A-3856-4E12-2AB2-50BDE01322F7}"/>
              </a:ext>
            </a:extLst>
          </p:cNvPr>
          <p:cNvSpPr>
            <a:spLocks noGrp="1"/>
          </p:cNvSpPr>
          <p:nvPr>
            <p:ph idx="1"/>
          </p:nvPr>
        </p:nvSpPr>
        <p:spPr>
          <a:xfrm>
            <a:off x="838200" y="1825625"/>
            <a:ext cx="4152774" cy="4303464"/>
          </a:xfrm>
        </p:spPr>
        <p:txBody>
          <a:bodyPr vert="horz" lIns="91440" tIns="45720" rIns="91440" bIns="45720" rtlCol="0">
            <a:normAutofit/>
          </a:bodyPr>
          <a:lstStyle/>
          <a:p>
            <a:r>
              <a:rPr lang="en-US" sz="2000">
                <a:ea typeface="+mn-lt"/>
                <a:cs typeface="+mn-lt"/>
              </a:rPr>
              <a:t>The temperature of the engine parts goes up when fuel and air burn together in the cylinder. This rise in temperature has a direct effect on how well the engine works and how long its parts last.</a:t>
            </a:r>
            <a:endParaRPr lang="en-US" sz="2000" dirty="0">
              <a:ea typeface="Calibri" panose="020F0502020204030204"/>
              <a:cs typeface="Calibri" panose="020F0502020204030204"/>
            </a:endParaRPr>
          </a:p>
          <a:p>
            <a:r>
              <a:rPr lang="en-US" sz="2000">
                <a:ea typeface="+mn-lt"/>
                <a:cs typeface="+mn-lt"/>
              </a:rPr>
              <a:t>The cooling system keeps the engine at the right temperature so that it can work well. No matter how you drive, the system is made to keep the car from getting too hot or too cold.</a:t>
            </a:r>
            <a:endParaRPr lang="en-US" sz="2000"/>
          </a:p>
          <a:p>
            <a:endParaRPr lang="en-US" sz="2000" dirty="0">
              <a:ea typeface="Calibri"/>
              <a:cs typeface="Calibri"/>
            </a:endParaRPr>
          </a:p>
        </p:txBody>
      </p:sp>
      <p:pic>
        <p:nvPicPr>
          <p:cNvPr id="4" name="Content Placeholder 3">
            <a:extLst>
              <a:ext uri="{FF2B5EF4-FFF2-40B4-BE49-F238E27FC236}">
                <a16:creationId xmlns:a16="http://schemas.microsoft.com/office/drawing/2014/main" id="{D74C6E4A-DF21-8D12-485B-0FF52AB9C8F6}"/>
              </a:ext>
            </a:extLst>
          </p:cNvPr>
          <p:cNvPicPr>
            <a:picLocks noChangeAspect="1"/>
          </p:cNvPicPr>
          <p:nvPr/>
        </p:nvPicPr>
        <p:blipFill rotWithShape="1">
          <a:blip r:embed="rId2"/>
          <a:srcRect l="3798" r="1268" b="-2"/>
          <a:stretch/>
        </p:blipFill>
        <p:spPr>
          <a:xfrm>
            <a:off x="5183500" y="1904282"/>
            <a:ext cx="6170299" cy="4224808"/>
          </a:xfrm>
          <a:prstGeom prst="rect">
            <a:avLst/>
          </a:prstGeom>
        </p:spPr>
      </p:pic>
    </p:spTree>
    <p:extLst>
      <p:ext uri="{BB962C8B-B14F-4D97-AF65-F5344CB8AC3E}">
        <p14:creationId xmlns:p14="http://schemas.microsoft.com/office/powerpoint/2010/main" val="2064306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B75515-E036-0897-80AD-00C10F0834BA}"/>
              </a:ext>
            </a:extLst>
          </p:cNvPr>
          <p:cNvSpPr>
            <a:spLocks noGrp="1"/>
          </p:cNvSpPr>
          <p:nvPr>
            <p:ph type="title"/>
          </p:nvPr>
        </p:nvSpPr>
        <p:spPr>
          <a:xfrm>
            <a:off x="838200" y="365125"/>
            <a:ext cx="10515600" cy="1306443"/>
          </a:xfrm>
        </p:spPr>
        <p:txBody>
          <a:bodyPr>
            <a:normAutofit/>
          </a:bodyPr>
          <a:lstStyle/>
          <a:p>
            <a:r>
              <a:rPr lang="en-US" sz="4000">
                <a:ea typeface="Calibri Light"/>
                <a:cs typeface="Calibri Light"/>
              </a:rPr>
              <a:t>Ignition System/ Spark Plugs</a:t>
            </a:r>
            <a:endParaRPr lang="en-US" sz="4000"/>
          </a:p>
        </p:txBody>
      </p:sp>
      <p:sp>
        <p:nvSpPr>
          <p:cNvPr id="8" name="Content Placeholder 7">
            <a:extLst>
              <a:ext uri="{FF2B5EF4-FFF2-40B4-BE49-F238E27FC236}">
                <a16:creationId xmlns:a16="http://schemas.microsoft.com/office/drawing/2014/main" id="{A2C23CBD-2AF6-D3A5-A40F-79536367B638}"/>
              </a:ext>
            </a:extLst>
          </p:cNvPr>
          <p:cNvSpPr>
            <a:spLocks noGrp="1"/>
          </p:cNvSpPr>
          <p:nvPr>
            <p:ph idx="1"/>
          </p:nvPr>
        </p:nvSpPr>
        <p:spPr>
          <a:xfrm>
            <a:off x="838200" y="1825625"/>
            <a:ext cx="4152774" cy="4303464"/>
          </a:xfrm>
        </p:spPr>
        <p:txBody>
          <a:bodyPr vert="horz" lIns="91440" tIns="45720" rIns="91440" bIns="45720" rtlCol="0" anchor="t">
            <a:normAutofit/>
          </a:bodyPr>
          <a:lstStyle/>
          <a:p>
            <a:r>
              <a:rPr lang="en-US" sz="1900" dirty="0">
                <a:ea typeface="+mn-lt"/>
                <a:cs typeface="+mn-lt"/>
              </a:rPr>
              <a:t>In the combustion chamber, the spark plugs ignite the mixture of air and fuel. It works as quickly or slowly as the engine turns per minute. The </a:t>
            </a:r>
            <a:r>
              <a:rPr lang="en-US" sz="1900" u="sng">
                <a:ea typeface="+mn-lt"/>
                <a:cs typeface="+mn-lt"/>
              </a:rPr>
              <a:t>spark plug</a:t>
            </a:r>
            <a:r>
              <a:rPr lang="en-US" sz="1900" dirty="0">
                <a:ea typeface="+mn-lt"/>
                <a:cs typeface="+mn-lt"/>
              </a:rPr>
              <a:t> should always do its job well. If any of it goes wrong, it will cause the engine to misfire, run rough, lose power, or knock.</a:t>
            </a:r>
            <a:endParaRPr lang="en-US" sz="1900" dirty="0">
              <a:ea typeface="Calibri" panose="020F0502020204030204"/>
              <a:cs typeface="Calibri" panose="020F0502020204030204"/>
            </a:endParaRPr>
          </a:p>
          <a:p>
            <a:r>
              <a:rPr lang="en-US" sz="1900" dirty="0">
                <a:ea typeface="+mn-lt"/>
                <a:cs typeface="+mn-lt"/>
              </a:rPr>
              <a:t>The ignition system’s job is to help the fuel burn by sending a high-voltage spark or letting the fuel ignite itself in each cylinder at the right time so that the air-fuel mixture can burn completely.</a:t>
            </a:r>
            <a:endParaRPr lang="en-US" sz="1900" dirty="0"/>
          </a:p>
          <a:p>
            <a:endParaRPr lang="en-US" sz="1900">
              <a:ea typeface="Calibri"/>
              <a:cs typeface="Calibri"/>
            </a:endParaRPr>
          </a:p>
        </p:txBody>
      </p:sp>
      <p:pic>
        <p:nvPicPr>
          <p:cNvPr id="4" name="Content Placeholder 3" descr="A metal device with wires and a pulley&#10;&#10;Description automatically generated">
            <a:extLst>
              <a:ext uri="{FF2B5EF4-FFF2-40B4-BE49-F238E27FC236}">
                <a16:creationId xmlns:a16="http://schemas.microsoft.com/office/drawing/2014/main" id="{FF211B4C-097B-BC7A-9467-80FB5381CE2C}"/>
              </a:ext>
            </a:extLst>
          </p:cNvPr>
          <p:cNvPicPr>
            <a:picLocks noChangeAspect="1"/>
          </p:cNvPicPr>
          <p:nvPr/>
        </p:nvPicPr>
        <p:blipFill rotWithShape="1">
          <a:blip r:embed="rId2"/>
          <a:srcRect t="16307" r="2" b="8659"/>
          <a:stretch/>
        </p:blipFill>
        <p:spPr>
          <a:xfrm>
            <a:off x="5183500" y="1904282"/>
            <a:ext cx="6170299" cy="4224808"/>
          </a:xfrm>
          <a:prstGeom prst="rect">
            <a:avLst/>
          </a:prstGeom>
        </p:spPr>
      </p:pic>
    </p:spTree>
    <p:extLst>
      <p:ext uri="{BB962C8B-B14F-4D97-AF65-F5344CB8AC3E}">
        <p14:creationId xmlns:p14="http://schemas.microsoft.com/office/powerpoint/2010/main" val="155043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DFC4CB-AECD-923C-CD3F-47CD6E4A5BCC}"/>
              </a:ext>
            </a:extLst>
          </p:cNvPr>
          <p:cNvSpPr>
            <a:spLocks noGrp="1"/>
          </p:cNvSpPr>
          <p:nvPr>
            <p:ph type="title"/>
          </p:nvPr>
        </p:nvSpPr>
        <p:spPr>
          <a:xfrm>
            <a:off x="838200" y="365125"/>
            <a:ext cx="10515600" cy="1306443"/>
          </a:xfrm>
        </p:spPr>
        <p:txBody>
          <a:bodyPr>
            <a:normAutofit/>
          </a:bodyPr>
          <a:lstStyle/>
          <a:p>
            <a:r>
              <a:rPr lang="en-US" sz="4000">
                <a:ea typeface="Calibri Light"/>
                <a:cs typeface="Calibri Light"/>
              </a:rPr>
              <a:t>Clutch</a:t>
            </a:r>
            <a:endParaRPr lang="en-US" sz="4000"/>
          </a:p>
        </p:txBody>
      </p:sp>
      <p:sp>
        <p:nvSpPr>
          <p:cNvPr id="8" name="Content Placeholder 7">
            <a:extLst>
              <a:ext uri="{FF2B5EF4-FFF2-40B4-BE49-F238E27FC236}">
                <a16:creationId xmlns:a16="http://schemas.microsoft.com/office/drawing/2014/main" id="{F7AC9BB0-9A2A-4B7B-6346-5466DEE3FC79}"/>
              </a:ext>
            </a:extLst>
          </p:cNvPr>
          <p:cNvSpPr>
            <a:spLocks noGrp="1"/>
          </p:cNvSpPr>
          <p:nvPr>
            <p:ph idx="1"/>
          </p:nvPr>
        </p:nvSpPr>
        <p:spPr>
          <a:xfrm>
            <a:off x="838200" y="1825625"/>
            <a:ext cx="4152774" cy="4303464"/>
          </a:xfrm>
        </p:spPr>
        <p:txBody>
          <a:bodyPr vert="horz" lIns="91440" tIns="45720" rIns="91440" bIns="45720" rtlCol="0">
            <a:normAutofit/>
          </a:bodyPr>
          <a:lstStyle/>
          <a:p>
            <a:r>
              <a:rPr lang="en-US" sz="1900">
                <a:ea typeface="+mn-lt"/>
                <a:cs typeface="+mn-lt"/>
              </a:rPr>
              <a:t>A device known as the clutch plays an important role in the transmission of power from the engine to the transmission. Through the clutch pedal, information from the driver is sent to the clutch system. It is a pedal on the driver’s left foot that is located next to the brake pedal.</a:t>
            </a:r>
            <a:endParaRPr lang="en-US" sz="1900">
              <a:ea typeface="Calibri" panose="020F0502020204030204"/>
              <a:cs typeface="Calibri" panose="020F0502020204030204"/>
            </a:endParaRPr>
          </a:p>
          <a:p>
            <a:r>
              <a:rPr lang="en-US" sz="1900">
                <a:ea typeface="+mn-lt"/>
                <a:cs typeface="+mn-lt"/>
              </a:rPr>
              <a:t>When a driver presses down on the clutch pedal, it prevents the power from the engine from being transmitted to the transmission. Because of this, the driver is required to press down on the clutch pedal before shifting gears.</a:t>
            </a:r>
            <a:endParaRPr lang="en-US" sz="1900"/>
          </a:p>
          <a:p>
            <a:endParaRPr lang="en-US" sz="1900">
              <a:ea typeface="Calibri"/>
              <a:cs typeface="Calibri"/>
            </a:endParaRPr>
          </a:p>
        </p:txBody>
      </p:sp>
      <p:pic>
        <p:nvPicPr>
          <p:cNvPr id="4" name="Content Placeholder 3" descr="A close up of a metal disc&#10;&#10;Description automatically generated">
            <a:extLst>
              <a:ext uri="{FF2B5EF4-FFF2-40B4-BE49-F238E27FC236}">
                <a16:creationId xmlns:a16="http://schemas.microsoft.com/office/drawing/2014/main" id="{B69E3BC7-FFE2-DA2E-A54D-B62DF3569B2F}"/>
              </a:ext>
            </a:extLst>
          </p:cNvPr>
          <p:cNvPicPr>
            <a:picLocks noChangeAspect="1"/>
          </p:cNvPicPr>
          <p:nvPr/>
        </p:nvPicPr>
        <p:blipFill rotWithShape="1">
          <a:blip r:embed="rId2"/>
          <a:srcRect r="2511" b="-2"/>
          <a:stretch/>
        </p:blipFill>
        <p:spPr>
          <a:xfrm>
            <a:off x="5183500" y="1904282"/>
            <a:ext cx="6170299" cy="4224808"/>
          </a:xfrm>
          <a:prstGeom prst="rect">
            <a:avLst/>
          </a:prstGeom>
        </p:spPr>
      </p:pic>
    </p:spTree>
    <p:extLst>
      <p:ext uri="{BB962C8B-B14F-4D97-AF65-F5344CB8AC3E}">
        <p14:creationId xmlns:p14="http://schemas.microsoft.com/office/powerpoint/2010/main" val="2995262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0BC5AC-1B28-4D69-0923-32B4852A54B8}"/>
              </a:ext>
            </a:extLst>
          </p:cNvPr>
          <p:cNvSpPr>
            <a:spLocks noGrp="1"/>
          </p:cNvSpPr>
          <p:nvPr>
            <p:ph type="title"/>
          </p:nvPr>
        </p:nvSpPr>
        <p:spPr>
          <a:xfrm>
            <a:off x="838200" y="365125"/>
            <a:ext cx="10515600" cy="1306443"/>
          </a:xfrm>
        </p:spPr>
        <p:txBody>
          <a:bodyPr>
            <a:normAutofit/>
          </a:bodyPr>
          <a:lstStyle/>
          <a:p>
            <a:r>
              <a:rPr lang="en-US" sz="4000">
                <a:ea typeface="Calibri Light"/>
                <a:cs typeface="Calibri Light"/>
              </a:rPr>
              <a:t>Drive Shaft</a:t>
            </a:r>
            <a:endParaRPr lang="en-US" sz="4000"/>
          </a:p>
        </p:txBody>
      </p:sp>
      <p:sp>
        <p:nvSpPr>
          <p:cNvPr id="8" name="Content Placeholder 7">
            <a:extLst>
              <a:ext uri="{FF2B5EF4-FFF2-40B4-BE49-F238E27FC236}">
                <a16:creationId xmlns:a16="http://schemas.microsoft.com/office/drawing/2014/main" id="{64679922-9632-126F-D54C-95BDCF12F9D7}"/>
              </a:ext>
            </a:extLst>
          </p:cNvPr>
          <p:cNvSpPr>
            <a:spLocks noGrp="1"/>
          </p:cNvSpPr>
          <p:nvPr>
            <p:ph idx="1"/>
          </p:nvPr>
        </p:nvSpPr>
        <p:spPr>
          <a:xfrm>
            <a:off x="838200" y="1825625"/>
            <a:ext cx="4152774" cy="4303464"/>
          </a:xfrm>
        </p:spPr>
        <p:txBody>
          <a:bodyPr vert="horz" lIns="91440" tIns="45720" rIns="91440" bIns="45720" rtlCol="0">
            <a:normAutofit/>
          </a:bodyPr>
          <a:lstStyle/>
          <a:p>
            <a:r>
              <a:rPr lang="en-US" sz="2000" dirty="0">
                <a:ea typeface="+mn-lt"/>
                <a:cs typeface="+mn-lt"/>
              </a:rPr>
              <a:t>The drive shaft, also known as the propeller shaft, is what connects the differential unit to the gearbox. Each of the driveshafts has a universal joint attached to the very end of it.</a:t>
            </a:r>
            <a:endParaRPr lang="en-US" sz="2000" dirty="0"/>
          </a:p>
        </p:txBody>
      </p:sp>
      <p:pic>
        <p:nvPicPr>
          <p:cNvPr id="4" name="Content Placeholder 3" descr="A close-up of a car drive shaft&#10;&#10;Description automatically generated">
            <a:extLst>
              <a:ext uri="{FF2B5EF4-FFF2-40B4-BE49-F238E27FC236}">
                <a16:creationId xmlns:a16="http://schemas.microsoft.com/office/drawing/2014/main" id="{A7785A66-F01C-0269-0B1F-C3F09B5EBD64}"/>
              </a:ext>
            </a:extLst>
          </p:cNvPr>
          <p:cNvPicPr>
            <a:picLocks noChangeAspect="1"/>
          </p:cNvPicPr>
          <p:nvPr/>
        </p:nvPicPr>
        <p:blipFill rotWithShape="1">
          <a:blip r:embed="rId2"/>
          <a:srcRect t="19153" r="2" b="12378"/>
          <a:stretch/>
        </p:blipFill>
        <p:spPr>
          <a:xfrm>
            <a:off x="5183500" y="1904282"/>
            <a:ext cx="6170299" cy="4224808"/>
          </a:xfrm>
          <a:prstGeom prst="rect">
            <a:avLst/>
          </a:prstGeom>
        </p:spPr>
      </p:pic>
    </p:spTree>
    <p:extLst>
      <p:ext uri="{BB962C8B-B14F-4D97-AF65-F5344CB8AC3E}">
        <p14:creationId xmlns:p14="http://schemas.microsoft.com/office/powerpoint/2010/main" val="2841767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25DC4B-6E35-376A-82E0-53DF42A56B42}"/>
              </a:ext>
            </a:extLst>
          </p:cNvPr>
          <p:cNvSpPr>
            <a:spLocks noGrp="1"/>
          </p:cNvSpPr>
          <p:nvPr>
            <p:ph type="title"/>
          </p:nvPr>
        </p:nvSpPr>
        <p:spPr>
          <a:xfrm>
            <a:off x="640080" y="4777739"/>
            <a:ext cx="3418990" cy="1412119"/>
          </a:xfrm>
        </p:spPr>
        <p:txBody>
          <a:bodyPr>
            <a:normAutofit/>
          </a:bodyPr>
          <a:lstStyle/>
          <a:p>
            <a:r>
              <a:rPr lang="en-US" sz="4800">
                <a:ea typeface="Calibri Light"/>
                <a:cs typeface="Calibri Light"/>
              </a:rPr>
              <a:t>Differential</a:t>
            </a:r>
            <a:endParaRPr lang="en-US" sz="4800"/>
          </a:p>
        </p:txBody>
      </p:sp>
      <p:pic>
        <p:nvPicPr>
          <p:cNvPr id="4" name="Content Placeholder 3" descr="A black metal object with a white background&#10;&#10;Description automatically generated">
            <a:extLst>
              <a:ext uri="{FF2B5EF4-FFF2-40B4-BE49-F238E27FC236}">
                <a16:creationId xmlns:a16="http://schemas.microsoft.com/office/drawing/2014/main" id="{06CC6899-1EF1-E048-8CDF-3C815923DE8D}"/>
              </a:ext>
            </a:extLst>
          </p:cNvPr>
          <p:cNvPicPr>
            <a:picLocks noChangeAspect="1"/>
          </p:cNvPicPr>
          <p:nvPr/>
        </p:nvPicPr>
        <p:blipFill rotWithShape="1">
          <a:blip r:embed="rId2"/>
          <a:srcRect t="297"/>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8"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43E72575-778F-9D14-3AD9-CBE0A7BC4AF4}"/>
              </a:ext>
            </a:extLst>
          </p:cNvPr>
          <p:cNvSpPr>
            <a:spLocks noGrp="1"/>
          </p:cNvSpPr>
          <p:nvPr>
            <p:ph idx="1"/>
          </p:nvPr>
        </p:nvSpPr>
        <p:spPr>
          <a:xfrm>
            <a:off x="4654294" y="4777739"/>
            <a:ext cx="6897626" cy="1399223"/>
          </a:xfrm>
        </p:spPr>
        <p:txBody>
          <a:bodyPr vert="horz" lIns="91440" tIns="45720" rIns="91440" bIns="45720" rtlCol="0" anchor="ctr">
            <a:normAutofit/>
          </a:bodyPr>
          <a:lstStyle/>
          <a:p>
            <a:r>
              <a:rPr lang="en-US" sz="1900">
                <a:ea typeface="+mn-lt"/>
                <a:cs typeface="+mn-lt"/>
              </a:rPr>
              <a:t>The power that is transmitted from the propeller shaft to the rear axle shaft is what the differential is responsible for dividing up and distributing. When the vehicle enters a turn or goes into a ditch, it is able to drive the rear wheels at different speeds, thanks to this feature.</a:t>
            </a:r>
            <a:endParaRPr lang="en-US" sz="1900"/>
          </a:p>
        </p:txBody>
      </p:sp>
    </p:spTree>
    <p:extLst>
      <p:ext uri="{BB962C8B-B14F-4D97-AF65-F5344CB8AC3E}">
        <p14:creationId xmlns:p14="http://schemas.microsoft.com/office/powerpoint/2010/main" val="897683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77B75-E4F2-0CFB-4924-660506B5BDB3}"/>
              </a:ext>
            </a:extLst>
          </p:cNvPr>
          <p:cNvSpPr>
            <a:spLocks noGrp="1"/>
          </p:cNvSpPr>
          <p:nvPr>
            <p:ph type="title"/>
          </p:nvPr>
        </p:nvSpPr>
        <p:spPr>
          <a:xfrm>
            <a:off x="838200" y="365125"/>
            <a:ext cx="10515600" cy="1306443"/>
          </a:xfrm>
        </p:spPr>
        <p:txBody>
          <a:bodyPr>
            <a:normAutofit/>
          </a:bodyPr>
          <a:lstStyle/>
          <a:p>
            <a:r>
              <a:rPr lang="en-US" sz="4000">
                <a:ea typeface="Calibri Light"/>
                <a:cs typeface="Calibri Light"/>
              </a:rPr>
              <a:t>Wheel/Tire</a:t>
            </a:r>
            <a:endParaRPr lang="en-US" sz="4000"/>
          </a:p>
        </p:txBody>
      </p:sp>
      <p:sp>
        <p:nvSpPr>
          <p:cNvPr id="8" name="Content Placeholder 7">
            <a:extLst>
              <a:ext uri="{FF2B5EF4-FFF2-40B4-BE49-F238E27FC236}">
                <a16:creationId xmlns:a16="http://schemas.microsoft.com/office/drawing/2014/main" id="{9B82FD5E-AE6F-2F18-DF17-9C2093E20966}"/>
              </a:ext>
            </a:extLst>
          </p:cNvPr>
          <p:cNvSpPr>
            <a:spLocks noGrp="1"/>
          </p:cNvSpPr>
          <p:nvPr>
            <p:ph idx="1"/>
          </p:nvPr>
        </p:nvSpPr>
        <p:spPr>
          <a:xfrm>
            <a:off x="838200" y="1825625"/>
            <a:ext cx="4152774" cy="4303464"/>
          </a:xfrm>
        </p:spPr>
        <p:txBody>
          <a:bodyPr vert="horz" lIns="91440" tIns="45720" rIns="91440" bIns="45720" rtlCol="0">
            <a:normAutofit/>
          </a:bodyPr>
          <a:lstStyle/>
          <a:p>
            <a:r>
              <a:rPr lang="en-US" sz="2000">
                <a:ea typeface="+mn-lt"/>
                <a:cs typeface="+mn-lt"/>
              </a:rPr>
              <a:t>There are four wheels on every car. Tires, which are black, are the parts of a car that touch the road. Automakers make them out of rubber, and they are filled with nitrogen or air.</a:t>
            </a:r>
            <a:endParaRPr lang="en-US" sz="2000" dirty="0"/>
          </a:p>
        </p:txBody>
      </p:sp>
      <p:pic>
        <p:nvPicPr>
          <p:cNvPr id="4" name="Content Placeholder 3" descr="A tire with a silver rim&#10;&#10;Description automatically generated">
            <a:extLst>
              <a:ext uri="{FF2B5EF4-FFF2-40B4-BE49-F238E27FC236}">
                <a16:creationId xmlns:a16="http://schemas.microsoft.com/office/drawing/2014/main" id="{E2BA2E70-08C4-4196-6159-EB9313718166}"/>
              </a:ext>
            </a:extLst>
          </p:cNvPr>
          <p:cNvPicPr>
            <a:picLocks noChangeAspect="1"/>
          </p:cNvPicPr>
          <p:nvPr/>
        </p:nvPicPr>
        <p:blipFill rotWithShape="1">
          <a:blip r:embed="rId2"/>
          <a:srcRect t="13118" r="2" b="18241"/>
          <a:stretch/>
        </p:blipFill>
        <p:spPr>
          <a:xfrm>
            <a:off x="5183500" y="1904282"/>
            <a:ext cx="6170299" cy="4224808"/>
          </a:xfrm>
          <a:prstGeom prst="rect">
            <a:avLst/>
          </a:prstGeom>
        </p:spPr>
      </p:pic>
    </p:spTree>
    <p:extLst>
      <p:ext uri="{BB962C8B-B14F-4D97-AF65-F5344CB8AC3E}">
        <p14:creationId xmlns:p14="http://schemas.microsoft.com/office/powerpoint/2010/main" val="1907853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75D6C10-B5A7-4715-803E-0501C9C2C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7E7796-4F1D-B998-0DF6-6CA08CD20444}"/>
              </a:ext>
            </a:extLst>
          </p:cNvPr>
          <p:cNvSpPr>
            <a:spLocks noGrp="1"/>
          </p:cNvSpPr>
          <p:nvPr>
            <p:ph type="title"/>
          </p:nvPr>
        </p:nvSpPr>
        <p:spPr>
          <a:xfrm>
            <a:off x="841248" y="552289"/>
            <a:ext cx="3976496" cy="3900326"/>
          </a:xfrm>
        </p:spPr>
        <p:txBody>
          <a:bodyPr vert="horz" lIns="91440" tIns="45720" rIns="91440" bIns="45720" rtlCol="0" anchor="b">
            <a:normAutofit/>
          </a:bodyPr>
          <a:lstStyle/>
          <a:p>
            <a:r>
              <a:rPr lang="en-US" sz="5200" kern="1200">
                <a:solidFill>
                  <a:schemeClr val="tx1"/>
                </a:solidFill>
                <a:latin typeface="+mj-lt"/>
                <a:ea typeface="+mj-ea"/>
                <a:cs typeface="+mj-cs"/>
              </a:rPr>
              <a:t>Speedometer</a:t>
            </a:r>
          </a:p>
        </p:txBody>
      </p:sp>
      <p:sp>
        <p:nvSpPr>
          <p:cNvPr id="8" name="Content Placeholder 7">
            <a:extLst>
              <a:ext uri="{FF2B5EF4-FFF2-40B4-BE49-F238E27FC236}">
                <a16:creationId xmlns:a16="http://schemas.microsoft.com/office/drawing/2014/main" id="{C9D0B258-3FE8-2FD1-4F66-A6707A6C573E}"/>
              </a:ext>
            </a:extLst>
          </p:cNvPr>
          <p:cNvSpPr>
            <a:spLocks noGrp="1"/>
          </p:cNvSpPr>
          <p:nvPr>
            <p:ph idx="1"/>
          </p:nvPr>
        </p:nvSpPr>
        <p:spPr>
          <a:xfrm>
            <a:off x="841248" y="4624330"/>
            <a:ext cx="3976496" cy="1521620"/>
          </a:xfrm>
        </p:spPr>
        <p:txBody>
          <a:bodyPr vert="horz" lIns="91440" tIns="45720" rIns="91440" bIns="45720" rtlCol="0">
            <a:normAutofit/>
          </a:bodyPr>
          <a:lstStyle/>
          <a:p>
            <a:pPr marL="0" indent="0">
              <a:buNone/>
            </a:pPr>
            <a:r>
              <a:rPr lang="en-US" sz="2400" kern="1200" dirty="0">
                <a:solidFill>
                  <a:schemeClr val="tx1"/>
                </a:solidFill>
                <a:latin typeface="+mn-lt"/>
                <a:ea typeface="+mn-ea"/>
                <a:cs typeface="+mn-cs"/>
              </a:rPr>
              <a:t>A speedometer or a speed meter is a gauge that shows the speed of a vehicle at any given time.</a:t>
            </a:r>
          </a:p>
        </p:txBody>
      </p:sp>
      <p:pic>
        <p:nvPicPr>
          <p:cNvPr id="4" name="Content Placeholder 3" descr="A speedometer with a red needle&#10;&#10;Description automatically generated">
            <a:extLst>
              <a:ext uri="{FF2B5EF4-FFF2-40B4-BE49-F238E27FC236}">
                <a16:creationId xmlns:a16="http://schemas.microsoft.com/office/drawing/2014/main" id="{069D9404-7987-3761-4458-CCCF30D15E71}"/>
              </a:ext>
            </a:extLst>
          </p:cNvPr>
          <p:cNvPicPr>
            <a:picLocks noChangeAspect="1"/>
          </p:cNvPicPr>
          <p:nvPr/>
        </p:nvPicPr>
        <p:blipFill rotWithShape="1">
          <a:blip r:embed="rId2"/>
          <a:srcRect l="6163"/>
          <a:stretch/>
        </p:blipFill>
        <p:spPr>
          <a:xfrm>
            <a:off x="5186557" y="1235287"/>
            <a:ext cx="6164194" cy="4220611"/>
          </a:xfrm>
          <a:prstGeom prst="rect">
            <a:avLst/>
          </a:prstGeom>
        </p:spPr>
      </p:pic>
    </p:spTree>
    <p:extLst>
      <p:ext uri="{BB962C8B-B14F-4D97-AF65-F5344CB8AC3E}">
        <p14:creationId xmlns:p14="http://schemas.microsoft.com/office/powerpoint/2010/main" val="1937397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ABD44D-7388-BEE5-D7CF-9D0B1A9113E2}"/>
              </a:ext>
            </a:extLst>
          </p:cNvPr>
          <p:cNvSpPr>
            <a:spLocks noGrp="1"/>
          </p:cNvSpPr>
          <p:nvPr>
            <p:ph type="title"/>
          </p:nvPr>
        </p:nvSpPr>
        <p:spPr>
          <a:xfrm>
            <a:off x="838200" y="365125"/>
            <a:ext cx="10515600" cy="1306443"/>
          </a:xfrm>
        </p:spPr>
        <p:txBody>
          <a:bodyPr>
            <a:normAutofit/>
          </a:bodyPr>
          <a:lstStyle/>
          <a:p>
            <a:r>
              <a:rPr lang="en-US" sz="4000">
                <a:ea typeface="Calibri Light"/>
                <a:cs typeface="Calibri Light"/>
              </a:rPr>
              <a:t>Gear Shift</a:t>
            </a:r>
            <a:endParaRPr lang="en-US" sz="4000"/>
          </a:p>
        </p:txBody>
      </p:sp>
      <p:sp>
        <p:nvSpPr>
          <p:cNvPr id="8" name="Content Placeholder 7">
            <a:extLst>
              <a:ext uri="{FF2B5EF4-FFF2-40B4-BE49-F238E27FC236}">
                <a16:creationId xmlns:a16="http://schemas.microsoft.com/office/drawing/2014/main" id="{BB6C2BB6-5A6B-3002-3CA7-2FD67C6B595E}"/>
              </a:ext>
            </a:extLst>
          </p:cNvPr>
          <p:cNvSpPr>
            <a:spLocks noGrp="1"/>
          </p:cNvSpPr>
          <p:nvPr>
            <p:ph idx="1"/>
          </p:nvPr>
        </p:nvSpPr>
        <p:spPr>
          <a:xfrm>
            <a:off x="838200" y="1825625"/>
            <a:ext cx="4152774" cy="4303464"/>
          </a:xfrm>
        </p:spPr>
        <p:txBody>
          <a:bodyPr>
            <a:normAutofit/>
          </a:bodyPr>
          <a:lstStyle/>
          <a:p>
            <a:r>
              <a:rPr lang="en-US" sz="1900" dirty="0">
                <a:ea typeface="+mn-lt"/>
                <a:cs typeface="+mn-lt"/>
              </a:rPr>
              <a:t>With the gearshift, you can move a car forward, backward, or keep it in neutral. The gearshift on cars with a manual transmission is called a “stick shift.” Most of the time, the term “gear stick” refers to the shift lever on a car with a manual transmission. A similar lever on a car with an automatic transmission is called a “gear selector.”</a:t>
            </a:r>
            <a:endParaRPr lang="en-US" sz="1900" dirty="0">
              <a:ea typeface="Calibri" panose="020F0502020204030204"/>
              <a:cs typeface="Calibri" panose="020F0502020204030204"/>
            </a:endParaRPr>
          </a:p>
          <a:p>
            <a:r>
              <a:rPr lang="en-US" sz="1900" dirty="0">
                <a:ea typeface="+mn-lt"/>
                <a:cs typeface="+mn-lt"/>
              </a:rPr>
              <a:t>Most of the time, a gear stick is used to change gears while the left foot is pressed down on the clutch pedal to disconnect the engine from the drivetrain and wheels.</a:t>
            </a:r>
            <a:endParaRPr lang="en-US" sz="1900" dirty="0"/>
          </a:p>
          <a:p>
            <a:endParaRPr lang="en-US" sz="1900" dirty="0">
              <a:ea typeface="Calibri"/>
              <a:cs typeface="Calibri"/>
            </a:endParaRPr>
          </a:p>
        </p:txBody>
      </p:sp>
      <p:pic>
        <p:nvPicPr>
          <p:cNvPr id="4" name="Content Placeholder 3" descr="A close up of a gear shift&#10;&#10;Description automatically generated">
            <a:extLst>
              <a:ext uri="{FF2B5EF4-FFF2-40B4-BE49-F238E27FC236}">
                <a16:creationId xmlns:a16="http://schemas.microsoft.com/office/drawing/2014/main" id="{FA73F751-5930-A647-C065-D5BD79732850}"/>
              </a:ext>
            </a:extLst>
          </p:cNvPr>
          <p:cNvPicPr>
            <a:picLocks noChangeAspect="1"/>
          </p:cNvPicPr>
          <p:nvPr/>
        </p:nvPicPr>
        <p:blipFill rotWithShape="1">
          <a:blip r:embed="rId2"/>
          <a:srcRect l="14980" r="3964" b="2"/>
          <a:stretch/>
        </p:blipFill>
        <p:spPr>
          <a:xfrm>
            <a:off x="5183500" y="1904282"/>
            <a:ext cx="6170299" cy="4224808"/>
          </a:xfrm>
          <a:prstGeom prst="rect">
            <a:avLst/>
          </a:prstGeom>
        </p:spPr>
      </p:pic>
    </p:spTree>
    <p:extLst>
      <p:ext uri="{BB962C8B-B14F-4D97-AF65-F5344CB8AC3E}">
        <p14:creationId xmlns:p14="http://schemas.microsoft.com/office/powerpoint/2010/main" val="3317184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C53DA2-ED61-8A19-2A1F-6F9D48A41F32}"/>
              </a:ext>
            </a:extLst>
          </p:cNvPr>
          <p:cNvSpPr>
            <a:spLocks noGrp="1"/>
          </p:cNvSpPr>
          <p:nvPr>
            <p:ph type="title"/>
          </p:nvPr>
        </p:nvSpPr>
        <p:spPr>
          <a:xfrm>
            <a:off x="838200" y="365125"/>
            <a:ext cx="10515600" cy="1306443"/>
          </a:xfrm>
        </p:spPr>
        <p:txBody>
          <a:bodyPr>
            <a:normAutofit/>
          </a:bodyPr>
          <a:lstStyle/>
          <a:p>
            <a:r>
              <a:rPr lang="en-US" sz="4000">
                <a:ea typeface="Calibri Light"/>
                <a:cs typeface="Calibri Light"/>
              </a:rPr>
              <a:t>Windscreen</a:t>
            </a:r>
            <a:endParaRPr lang="en-US" sz="4000"/>
          </a:p>
        </p:txBody>
      </p:sp>
      <p:sp>
        <p:nvSpPr>
          <p:cNvPr id="8" name="Content Placeholder 7">
            <a:extLst>
              <a:ext uri="{FF2B5EF4-FFF2-40B4-BE49-F238E27FC236}">
                <a16:creationId xmlns:a16="http://schemas.microsoft.com/office/drawing/2014/main" id="{49327A2A-28F7-FD2C-B396-A7DDD46780E8}"/>
              </a:ext>
            </a:extLst>
          </p:cNvPr>
          <p:cNvSpPr>
            <a:spLocks noGrp="1"/>
          </p:cNvSpPr>
          <p:nvPr>
            <p:ph idx="1"/>
          </p:nvPr>
        </p:nvSpPr>
        <p:spPr>
          <a:xfrm>
            <a:off x="838200" y="1825625"/>
            <a:ext cx="4152774" cy="4303464"/>
          </a:xfrm>
        </p:spPr>
        <p:txBody>
          <a:bodyPr vert="horz" lIns="91440" tIns="45720" rIns="91440" bIns="45720" rtlCol="0">
            <a:normAutofit/>
          </a:bodyPr>
          <a:lstStyle/>
          <a:p>
            <a:r>
              <a:rPr lang="en-US" sz="1700">
                <a:ea typeface="+mn-lt"/>
                <a:cs typeface="+mn-lt"/>
              </a:rPr>
              <a:t>The front window is the windshield or windscreen. It lets you see out and protects you from the weather. Most modern windshields are made of laminated safety glass, which is a type of treated glass that is usually made of two curved sheets of glass with a layer of plastic in between them for safety. This glass is then bonded to the window frame.</a:t>
            </a:r>
            <a:endParaRPr lang="en-US" sz="1700">
              <a:ea typeface="Calibri" panose="020F0502020204030204"/>
              <a:cs typeface="Calibri" panose="020F0502020204030204"/>
            </a:endParaRPr>
          </a:p>
          <a:p>
            <a:r>
              <a:rPr lang="en-US" sz="1700">
                <a:ea typeface="+mn-lt"/>
                <a:cs typeface="+mn-lt"/>
              </a:rPr>
              <a:t>Windshields protect the people inside the car from wind and flying things like dust, bugs, and rocks. They also make the front window more aerodynamic. UV coating can be used to stop harmful ultraviolet radiation from getting through.</a:t>
            </a:r>
            <a:endParaRPr lang="en-US" sz="1700"/>
          </a:p>
          <a:p>
            <a:endParaRPr lang="en-US" sz="1700">
              <a:ea typeface="Calibri"/>
              <a:cs typeface="Calibri"/>
            </a:endParaRPr>
          </a:p>
        </p:txBody>
      </p:sp>
      <p:pic>
        <p:nvPicPr>
          <p:cNvPr id="4" name="Content Placeholder 3" descr="A front and back view of a car windshield&#10;&#10;Description automatically generated">
            <a:extLst>
              <a:ext uri="{FF2B5EF4-FFF2-40B4-BE49-F238E27FC236}">
                <a16:creationId xmlns:a16="http://schemas.microsoft.com/office/drawing/2014/main" id="{8AF07BCB-88AC-35DA-CA2D-54F1E65F7A4E}"/>
              </a:ext>
            </a:extLst>
          </p:cNvPr>
          <p:cNvPicPr>
            <a:picLocks noChangeAspect="1"/>
          </p:cNvPicPr>
          <p:nvPr/>
        </p:nvPicPr>
        <p:blipFill rotWithShape="1">
          <a:blip r:embed="rId2"/>
          <a:srcRect t="6408" r="2" b="2300"/>
          <a:stretch/>
        </p:blipFill>
        <p:spPr>
          <a:xfrm>
            <a:off x="5183500" y="1904282"/>
            <a:ext cx="6170299" cy="4224808"/>
          </a:xfrm>
          <a:prstGeom prst="rect">
            <a:avLst/>
          </a:prstGeom>
        </p:spPr>
      </p:pic>
    </p:spTree>
    <p:extLst>
      <p:ext uri="{BB962C8B-B14F-4D97-AF65-F5344CB8AC3E}">
        <p14:creationId xmlns:p14="http://schemas.microsoft.com/office/powerpoint/2010/main" val="3950922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39217B-CC37-408B-6612-97D4210E70AF}"/>
              </a:ext>
            </a:extLst>
          </p:cNvPr>
          <p:cNvSpPr>
            <a:spLocks noGrp="1"/>
          </p:cNvSpPr>
          <p:nvPr>
            <p:ph type="title"/>
          </p:nvPr>
        </p:nvSpPr>
        <p:spPr>
          <a:xfrm>
            <a:off x="838200" y="365125"/>
            <a:ext cx="10515600" cy="1306443"/>
          </a:xfrm>
        </p:spPr>
        <p:txBody>
          <a:bodyPr>
            <a:normAutofit/>
          </a:bodyPr>
          <a:lstStyle/>
          <a:p>
            <a:r>
              <a:rPr lang="en-US" sz="4000">
                <a:ea typeface="Calibri Light"/>
                <a:cs typeface="Calibri Light"/>
              </a:rPr>
              <a:t>Windscreen Wipers</a:t>
            </a:r>
            <a:endParaRPr lang="en-US" sz="4000"/>
          </a:p>
        </p:txBody>
      </p:sp>
      <p:sp>
        <p:nvSpPr>
          <p:cNvPr id="8" name="Content Placeholder 7">
            <a:extLst>
              <a:ext uri="{FF2B5EF4-FFF2-40B4-BE49-F238E27FC236}">
                <a16:creationId xmlns:a16="http://schemas.microsoft.com/office/drawing/2014/main" id="{5155B226-D144-52AF-C929-945BFBF0A3EF}"/>
              </a:ext>
            </a:extLst>
          </p:cNvPr>
          <p:cNvSpPr>
            <a:spLocks noGrp="1"/>
          </p:cNvSpPr>
          <p:nvPr>
            <p:ph idx="1"/>
          </p:nvPr>
        </p:nvSpPr>
        <p:spPr>
          <a:xfrm>
            <a:off x="838200" y="1825625"/>
            <a:ext cx="4152774" cy="4303464"/>
          </a:xfrm>
        </p:spPr>
        <p:txBody>
          <a:bodyPr>
            <a:normAutofit/>
          </a:bodyPr>
          <a:lstStyle/>
          <a:p>
            <a:r>
              <a:rPr lang="en-US" sz="1700">
                <a:ea typeface="+mn-lt"/>
                <a:cs typeface="+mn-lt"/>
              </a:rPr>
              <a:t>Windshield wipers are one of the most secure parts of a car. Drivers use it to clear the windshield of raindrops, water, ice, snow, and/or dirt so they can see clearly. Almost all cars, sedans, coupes, convertibles, trucks, boats with cabins, train locomotives, and even some planes have windshield wipers. This feature is required by law.</a:t>
            </a:r>
            <a:endParaRPr lang="en-US" sz="1700">
              <a:ea typeface="Calibri" panose="020F0502020204030204"/>
              <a:cs typeface="Calibri" panose="020F0502020204030204"/>
            </a:endParaRPr>
          </a:p>
          <a:p>
            <a:r>
              <a:rPr lang="en-US" sz="1700" dirty="0">
                <a:ea typeface="+mn-lt"/>
                <a:cs typeface="+mn-lt"/>
              </a:rPr>
              <a:t>Windshield wipers are made up of metal arms and a rubber blade. The arms are made of strong metal, and an electric motor moves them. When the driver flips the switch, the blade moves up and down in the windshield to clear off raindrops, ice, and other kinds of precipitation.</a:t>
            </a:r>
            <a:endParaRPr lang="en-US" sz="1700" dirty="0"/>
          </a:p>
          <a:p>
            <a:endParaRPr lang="en-US" sz="1700">
              <a:ea typeface="Calibri"/>
              <a:cs typeface="Calibri"/>
            </a:endParaRPr>
          </a:p>
        </p:txBody>
      </p:sp>
      <p:pic>
        <p:nvPicPr>
          <p:cNvPr id="4" name="Content Placeholder 3" descr="A close-up of a windshield wiper&#10;&#10;Description automatically generated">
            <a:extLst>
              <a:ext uri="{FF2B5EF4-FFF2-40B4-BE49-F238E27FC236}">
                <a16:creationId xmlns:a16="http://schemas.microsoft.com/office/drawing/2014/main" id="{C9FFEC72-E46F-B2EF-3B6A-B2EE6AA83BF4}"/>
              </a:ext>
            </a:extLst>
          </p:cNvPr>
          <p:cNvPicPr>
            <a:picLocks noChangeAspect="1"/>
          </p:cNvPicPr>
          <p:nvPr/>
        </p:nvPicPr>
        <p:blipFill rotWithShape="1">
          <a:blip r:embed="rId2"/>
          <a:srcRect l="14320" r="3527"/>
          <a:stretch/>
        </p:blipFill>
        <p:spPr>
          <a:xfrm>
            <a:off x="5183500" y="1904282"/>
            <a:ext cx="6170299" cy="4224808"/>
          </a:xfrm>
          <a:prstGeom prst="rect">
            <a:avLst/>
          </a:prstGeom>
        </p:spPr>
      </p:pic>
    </p:spTree>
    <p:extLst>
      <p:ext uri="{BB962C8B-B14F-4D97-AF65-F5344CB8AC3E}">
        <p14:creationId xmlns:p14="http://schemas.microsoft.com/office/powerpoint/2010/main" val="1053195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004488-5FF6-E028-1F90-A93DD26200BE}"/>
              </a:ext>
            </a:extLst>
          </p:cNvPr>
          <p:cNvSpPr>
            <a:spLocks noGrp="1"/>
          </p:cNvSpPr>
          <p:nvPr>
            <p:ph type="title"/>
          </p:nvPr>
        </p:nvSpPr>
        <p:spPr>
          <a:xfrm>
            <a:off x="838199" y="548464"/>
            <a:ext cx="3807187" cy="2228074"/>
          </a:xfrm>
        </p:spPr>
        <p:txBody>
          <a:bodyPr>
            <a:normAutofit/>
          </a:bodyPr>
          <a:lstStyle/>
          <a:p>
            <a:r>
              <a:rPr lang="en-US" sz="4000">
                <a:ea typeface="Calibri Light"/>
                <a:cs typeface="Calibri Light"/>
              </a:rPr>
              <a:t>Engine</a:t>
            </a:r>
            <a:endParaRPr lang="en-US" sz="4000"/>
          </a:p>
        </p:txBody>
      </p:sp>
      <p:sp>
        <p:nvSpPr>
          <p:cNvPr id="8" name="Content Placeholder 7">
            <a:extLst>
              <a:ext uri="{FF2B5EF4-FFF2-40B4-BE49-F238E27FC236}">
                <a16:creationId xmlns:a16="http://schemas.microsoft.com/office/drawing/2014/main" id="{55CE5961-345E-4995-A2B2-1BF5918CE209}"/>
              </a:ext>
            </a:extLst>
          </p:cNvPr>
          <p:cNvSpPr>
            <a:spLocks noGrp="1"/>
          </p:cNvSpPr>
          <p:nvPr>
            <p:ph idx="1"/>
          </p:nvPr>
        </p:nvSpPr>
        <p:spPr>
          <a:xfrm>
            <a:off x="838201" y="2962279"/>
            <a:ext cx="3799425" cy="3143241"/>
          </a:xfrm>
        </p:spPr>
        <p:txBody>
          <a:bodyPr vert="horz" lIns="91440" tIns="45720" rIns="91440" bIns="45720" rtlCol="0">
            <a:normAutofit/>
          </a:bodyPr>
          <a:lstStyle/>
          <a:p>
            <a:r>
              <a:rPr lang="en-US" sz="1700" dirty="0">
                <a:ea typeface="+mn-lt"/>
                <a:cs typeface="+mn-lt"/>
              </a:rPr>
              <a:t>The engine is the core of your car. It is a complicated machine that uses the heat from burning gas to turn the wheels on the road. This goal is reached by a series of reactions that are set in motion by a spark. The spark ignites a mixture of gasoline vapor and compressed air inside a cylinder that has been sealed for a moment and makes it burn quickly. The machine is called an internal combustion engine because it works this way.</a:t>
            </a:r>
            <a:endParaRPr lang="en-US" sz="1700" dirty="0"/>
          </a:p>
        </p:txBody>
      </p:sp>
      <p:pic>
        <p:nvPicPr>
          <p:cNvPr id="4" name="Content Placeholder 3" descr="A black and silver car engine&#10;&#10;Description automatically generated">
            <a:extLst>
              <a:ext uri="{FF2B5EF4-FFF2-40B4-BE49-F238E27FC236}">
                <a16:creationId xmlns:a16="http://schemas.microsoft.com/office/drawing/2014/main" id="{6342862D-D157-7724-FBB1-B894940C0C74}"/>
              </a:ext>
            </a:extLst>
          </p:cNvPr>
          <p:cNvPicPr>
            <a:picLocks noChangeAspect="1"/>
          </p:cNvPicPr>
          <p:nvPr/>
        </p:nvPicPr>
        <p:blipFill rotWithShape="1">
          <a:blip r:embed="rId2"/>
          <a:srcRect l="20522" r="20573"/>
          <a:stretch/>
        </p:blipFill>
        <p:spPr>
          <a:xfrm>
            <a:off x="5010386" y="10"/>
            <a:ext cx="7181613" cy="6857990"/>
          </a:xfrm>
          <a:prstGeom prst="rect">
            <a:avLst/>
          </a:prstGeom>
          <a:effectLst/>
        </p:spPr>
      </p:pic>
    </p:spTree>
    <p:extLst>
      <p:ext uri="{BB962C8B-B14F-4D97-AF65-F5344CB8AC3E}">
        <p14:creationId xmlns:p14="http://schemas.microsoft.com/office/powerpoint/2010/main" val="3271590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7978F-46CF-E64F-6A81-343E41E9CFED}"/>
              </a:ext>
            </a:extLst>
          </p:cNvPr>
          <p:cNvSpPr>
            <a:spLocks noGrp="1"/>
          </p:cNvSpPr>
          <p:nvPr>
            <p:ph type="title"/>
          </p:nvPr>
        </p:nvSpPr>
        <p:spPr>
          <a:xfrm>
            <a:off x="876693" y="741391"/>
            <a:ext cx="3455821" cy="1616203"/>
          </a:xfrm>
        </p:spPr>
        <p:txBody>
          <a:bodyPr anchor="b">
            <a:normAutofit/>
          </a:bodyPr>
          <a:lstStyle/>
          <a:p>
            <a:r>
              <a:rPr lang="en-US" sz="3200">
                <a:ea typeface="Calibri Light"/>
                <a:cs typeface="Calibri Light"/>
              </a:rPr>
              <a:t>Headlights</a:t>
            </a:r>
            <a:endParaRPr lang="en-US" sz="3200"/>
          </a:p>
        </p:txBody>
      </p:sp>
      <p:sp>
        <p:nvSpPr>
          <p:cNvPr id="8" name="Content Placeholder 7">
            <a:extLst>
              <a:ext uri="{FF2B5EF4-FFF2-40B4-BE49-F238E27FC236}">
                <a16:creationId xmlns:a16="http://schemas.microsoft.com/office/drawing/2014/main" id="{4D988FBE-6BF0-EDD1-90C4-91F663A30305}"/>
              </a:ext>
            </a:extLst>
          </p:cNvPr>
          <p:cNvSpPr>
            <a:spLocks noGrp="1"/>
          </p:cNvSpPr>
          <p:nvPr>
            <p:ph idx="1"/>
          </p:nvPr>
        </p:nvSpPr>
        <p:spPr>
          <a:xfrm>
            <a:off x="876693" y="2533476"/>
            <a:ext cx="3455821" cy="3447832"/>
          </a:xfrm>
        </p:spPr>
        <p:txBody>
          <a:bodyPr vert="horz" lIns="91440" tIns="45720" rIns="91440" bIns="45720" rtlCol="0" anchor="t">
            <a:normAutofit/>
          </a:bodyPr>
          <a:lstStyle/>
          <a:p>
            <a:r>
              <a:rPr lang="en-US" sz="2000">
                <a:ea typeface="+mn-lt"/>
                <a:cs typeface="+mn-lt"/>
              </a:rPr>
              <a:t>A headlight is a light on the front of a car that helps you see the road ahead.</a:t>
            </a:r>
            <a:endParaRPr lang="en-US" sz="2000" dirty="0"/>
          </a:p>
        </p:txBody>
      </p:sp>
      <p:pic>
        <p:nvPicPr>
          <p:cNvPr id="4" name="Content Placeholder 3" descr="The front of a car&#10;&#10;Description automatically generated">
            <a:extLst>
              <a:ext uri="{FF2B5EF4-FFF2-40B4-BE49-F238E27FC236}">
                <a16:creationId xmlns:a16="http://schemas.microsoft.com/office/drawing/2014/main" id="{3F5AABD5-6B98-333C-C7A9-E074621ACD54}"/>
              </a:ext>
            </a:extLst>
          </p:cNvPr>
          <p:cNvPicPr>
            <a:picLocks noChangeAspect="1"/>
          </p:cNvPicPr>
          <p:nvPr/>
        </p:nvPicPr>
        <p:blipFill rotWithShape="1">
          <a:blip r:embed="rId2"/>
          <a:srcRect r="2879" b="2"/>
          <a:stretch/>
        </p:blipFill>
        <p:spPr>
          <a:xfrm>
            <a:off x="4987672" y="1246265"/>
            <a:ext cx="6389346" cy="4374779"/>
          </a:xfrm>
          <a:prstGeom prst="rect">
            <a:avLst/>
          </a:prstGeom>
        </p:spPr>
      </p:pic>
      <p:grpSp>
        <p:nvGrpSpPr>
          <p:cNvPr id="16" name="Group 15">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7" name="Rectangle 16">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609276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he back of a car&#10;&#10;Description automatically generated">
            <a:extLst>
              <a:ext uri="{FF2B5EF4-FFF2-40B4-BE49-F238E27FC236}">
                <a16:creationId xmlns:a16="http://schemas.microsoft.com/office/drawing/2014/main" id="{12DE2CDB-DA33-84BE-6743-E4B9A596DBD4}"/>
              </a:ext>
            </a:extLst>
          </p:cNvPr>
          <p:cNvPicPr>
            <a:picLocks noChangeAspect="1"/>
          </p:cNvPicPr>
          <p:nvPr/>
        </p:nvPicPr>
        <p:blipFill rotWithShape="1">
          <a:blip r:embed="rId2"/>
          <a:srcRect l="3014" r="3574" b="-1"/>
          <a:stretch/>
        </p:blipFill>
        <p:spPr>
          <a:xfrm>
            <a:off x="2522356" y="10"/>
            <a:ext cx="9669642" cy="6857990"/>
          </a:xfrm>
          <a:prstGeom prst="rect">
            <a:avLst/>
          </a:prstGeom>
        </p:spPr>
      </p:pic>
      <p:sp>
        <p:nvSpPr>
          <p:cNvPr id="20"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01A44-9E60-2561-CB23-A3D6CD15AE5B}"/>
              </a:ext>
            </a:extLst>
          </p:cNvPr>
          <p:cNvSpPr>
            <a:spLocks noGrp="1"/>
          </p:cNvSpPr>
          <p:nvPr>
            <p:ph type="title"/>
          </p:nvPr>
        </p:nvSpPr>
        <p:spPr>
          <a:xfrm>
            <a:off x="838200" y="365125"/>
            <a:ext cx="3822189" cy="1899912"/>
          </a:xfrm>
        </p:spPr>
        <p:txBody>
          <a:bodyPr>
            <a:normAutofit/>
          </a:bodyPr>
          <a:lstStyle/>
          <a:p>
            <a:r>
              <a:rPr lang="en-US" sz="4000">
                <a:ea typeface="Calibri Light"/>
                <a:cs typeface="Calibri Light"/>
              </a:rPr>
              <a:t>Tail Lights</a:t>
            </a:r>
            <a:endParaRPr lang="en-US" sz="4000"/>
          </a:p>
        </p:txBody>
      </p:sp>
      <p:sp>
        <p:nvSpPr>
          <p:cNvPr id="8" name="Content Placeholder 7">
            <a:extLst>
              <a:ext uri="{FF2B5EF4-FFF2-40B4-BE49-F238E27FC236}">
                <a16:creationId xmlns:a16="http://schemas.microsoft.com/office/drawing/2014/main" id="{2CE2C1B7-613E-A106-3F55-1D9B4244624A}"/>
              </a:ext>
            </a:extLst>
          </p:cNvPr>
          <p:cNvSpPr>
            <a:spLocks noGrp="1"/>
          </p:cNvSpPr>
          <p:nvPr>
            <p:ph idx="1"/>
          </p:nvPr>
        </p:nvSpPr>
        <p:spPr>
          <a:xfrm>
            <a:off x="838200" y="2434201"/>
            <a:ext cx="3822189" cy="3742762"/>
          </a:xfrm>
        </p:spPr>
        <p:txBody>
          <a:bodyPr>
            <a:normAutofit/>
          </a:bodyPr>
          <a:lstStyle/>
          <a:p>
            <a:r>
              <a:rPr lang="en-US" sz="1600">
                <a:ea typeface="+mn-lt"/>
                <a:cs typeface="+mn-lt"/>
              </a:rPr>
              <a:t>The taillights are installed on the back of the car, above the bumper. They are red and have white lights next to them that let you know when the car is in reverse. When you’re driving, tail lights let other cars know you’re there so you can travel safely at night.</a:t>
            </a:r>
            <a:endParaRPr lang="en-US" sz="1600">
              <a:ea typeface="Calibri" panose="020F0502020204030204"/>
              <a:cs typeface="Calibri" panose="020F0502020204030204"/>
            </a:endParaRPr>
          </a:p>
          <a:p>
            <a:r>
              <a:rPr lang="en-US" sz="1600">
                <a:ea typeface="+mn-lt"/>
                <a:cs typeface="+mn-lt"/>
              </a:rPr>
              <a:t>Direction-indicator lamps or turn signals also called “directional signals,” “directional,” “blinkers,” or “indicators,” are blinking lamps that are mounted near the left and right front and back corners of a vehicle, and sometimes on the sides or on the side mirrors of a vehicle, and are turned on by the driver on one side.</a:t>
            </a:r>
            <a:endParaRPr lang="en-US" sz="1600"/>
          </a:p>
          <a:p>
            <a:endParaRPr lang="en-US" sz="1600">
              <a:ea typeface="Calibri"/>
              <a:cs typeface="Calibri"/>
            </a:endParaRPr>
          </a:p>
        </p:txBody>
      </p:sp>
    </p:spTree>
    <p:extLst>
      <p:ext uri="{BB962C8B-B14F-4D97-AF65-F5344CB8AC3E}">
        <p14:creationId xmlns:p14="http://schemas.microsoft.com/office/powerpoint/2010/main" val="1288578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CEFB71-54E9-31D9-2FFB-62D9AC57B03C}"/>
              </a:ext>
            </a:extLst>
          </p:cNvPr>
          <p:cNvSpPr>
            <a:spLocks noGrp="1"/>
          </p:cNvSpPr>
          <p:nvPr>
            <p:ph type="title"/>
          </p:nvPr>
        </p:nvSpPr>
        <p:spPr>
          <a:xfrm>
            <a:off x="838200" y="365125"/>
            <a:ext cx="10515600" cy="1306443"/>
          </a:xfrm>
        </p:spPr>
        <p:txBody>
          <a:bodyPr>
            <a:normAutofit/>
          </a:bodyPr>
          <a:lstStyle/>
          <a:p>
            <a:r>
              <a:rPr lang="en-US" sz="4000">
                <a:ea typeface="Calibri Light"/>
                <a:cs typeface="Calibri Light"/>
              </a:rPr>
              <a:t>Car Hood</a:t>
            </a:r>
            <a:endParaRPr lang="en-US" sz="4000"/>
          </a:p>
        </p:txBody>
      </p:sp>
      <p:sp>
        <p:nvSpPr>
          <p:cNvPr id="8" name="Content Placeholder 7">
            <a:extLst>
              <a:ext uri="{FF2B5EF4-FFF2-40B4-BE49-F238E27FC236}">
                <a16:creationId xmlns:a16="http://schemas.microsoft.com/office/drawing/2014/main" id="{03F34731-D77E-3C99-1433-037FB8EF93B1}"/>
              </a:ext>
            </a:extLst>
          </p:cNvPr>
          <p:cNvSpPr>
            <a:spLocks noGrp="1"/>
          </p:cNvSpPr>
          <p:nvPr>
            <p:ph idx="1"/>
          </p:nvPr>
        </p:nvSpPr>
        <p:spPr>
          <a:xfrm>
            <a:off x="838200" y="1825625"/>
            <a:ext cx="4152774" cy="4303464"/>
          </a:xfrm>
        </p:spPr>
        <p:txBody>
          <a:bodyPr vert="horz" lIns="91440" tIns="45720" rIns="91440" bIns="45720" rtlCol="0">
            <a:normAutofit/>
          </a:bodyPr>
          <a:lstStyle/>
          <a:p>
            <a:r>
              <a:rPr lang="en-US" sz="1700" dirty="0">
                <a:ea typeface="+mn-lt"/>
                <a:cs typeface="+mn-lt"/>
              </a:rPr>
              <a:t>A car hood, or bonnet in some countries, is the hinged cover that goes over the engine of a front-engine vehicle. Its job is to let repair and maintenance workers get to the engine.</a:t>
            </a:r>
            <a:endParaRPr lang="en-US" sz="1700" dirty="0">
              <a:ea typeface="Calibri" panose="020F0502020204030204"/>
              <a:cs typeface="Calibri" panose="020F0502020204030204"/>
            </a:endParaRPr>
          </a:p>
          <a:p>
            <a:r>
              <a:rPr lang="en-US" sz="1700" dirty="0">
                <a:ea typeface="+mn-lt"/>
                <a:cs typeface="+mn-lt"/>
              </a:rPr>
              <a:t>Most of the time, a hidden latch is used to hold the hood down. Hood pins can be used to hold the car hood down on cars with aftermarket hoods and on race cars. There may also be a hood scoop, wiper jets, a power bulge, or a hood ornament on the hood. Most car hoods are made of steel, but sometimes they are made of aluminum.</a:t>
            </a:r>
            <a:endParaRPr lang="en-US" sz="1700" dirty="0"/>
          </a:p>
          <a:p>
            <a:endParaRPr lang="en-US" sz="1700">
              <a:ea typeface="Calibri"/>
              <a:cs typeface="Calibri"/>
            </a:endParaRPr>
          </a:p>
        </p:txBody>
      </p:sp>
      <p:pic>
        <p:nvPicPr>
          <p:cNvPr id="4" name="Content Placeholder 3" descr="A car with the hood open&#10;&#10;Description automatically generated">
            <a:extLst>
              <a:ext uri="{FF2B5EF4-FFF2-40B4-BE49-F238E27FC236}">
                <a16:creationId xmlns:a16="http://schemas.microsoft.com/office/drawing/2014/main" id="{D81B3B6E-B0B6-8860-83F6-711A16B1B42D}"/>
              </a:ext>
            </a:extLst>
          </p:cNvPr>
          <p:cNvPicPr>
            <a:picLocks noChangeAspect="1"/>
          </p:cNvPicPr>
          <p:nvPr/>
        </p:nvPicPr>
        <p:blipFill rotWithShape="1">
          <a:blip r:embed="rId2"/>
          <a:srcRect r="2879" b="2"/>
          <a:stretch/>
        </p:blipFill>
        <p:spPr>
          <a:xfrm>
            <a:off x="5183500" y="1904282"/>
            <a:ext cx="6170299" cy="4224808"/>
          </a:xfrm>
          <a:prstGeom prst="rect">
            <a:avLst/>
          </a:prstGeom>
        </p:spPr>
      </p:pic>
    </p:spTree>
    <p:extLst>
      <p:ext uri="{BB962C8B-B14F-4D97-AF65-F5344CB8AC3E}">
        <p14:creationId xmlns:p14="http://schemas.microsoft.com/office/powerpoint/2010/main" val="276341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6796B3-7AEA-70EF-CFAD-5ED43EDE7DB3}"/>
              </a:ext>
            </a:extLst>
          </p:cNvPr>
          <p:cNvSpPr>
            <a:spLocks noGrp="1"/>
          </p:cNvSpPr>
          <p:nvPr>
            <p:ph type="title"/>
          </p:nvPr>
        </p:nvSpPr>
        <p:spPr>
          <a:xfrm>
            <a:off x="838200" y="365125"/>
            <a:ext cx="10515600" cy="1306443"/>
          </a:xfrm>
        </p:spPr>
        <p:txBody>
          <a:bodyPr>
            <a:normAutofit/>
          </a:bodyPr>
          <a:lstStyle/>
          <a:p>
            <a:r>
              <a:rPr lang="en-US" sz="4000">
                <a:ea typeface="Calibri Light"/>
                <a:cs typeface="Calibri Light"/>
              </a:rPr>
              <a:t>Trunk</a:t>
            </a:r>
            <a:endParaRPr lang="en-US" sz="4000"/>
          </a:p>
        </p:txBody>
      </p:sp>
      <p:sp>
        <p:nvSpPr>
          <p:cNvPr id="8" name="Content Placeholder 7">
            <a:extLst>
              <a:ext uri="{FF2B5EF4-FFF2-40B4-BE49-F238E27FC236}">
                <a16:creationId xmlns:a16="http://schemas.microsoft.com/office/drawing/2014/main" id="{000FFDB8-7A1C-FA57-3E5F-1D9052C395E4}"/>
              </a:ext>
            </a:extLst>
          </p:cNvPr>
          <p:cNvSpPr>
            <a:spLocks noGrp="1"/>
          </p:cNvSpPr>
          <p:nvPr>
            <p:ph idx="1"/>
          </p:nvPr>
        </p:nvSpPr>
        <p:spPr>
          <a:xfrm>
            <a:off x="838200" y="1825625"/>
            <a:ext cx="4152774" cy="4303464"/>
          </a:xfrm>
        </p:spPr>
        <p:txBody>
          <a:bodyPr vert="horz" lIns="91440" tIns="45720" rIns="91440" bIns="45720" rtlCol="0">
            <a:normAutofit/>
          </a:bodyPr>
          <a:lstStyle/>
          <a:p>
            <a:r>
              <a:rPr lang="en-US" sz="2000" dirty="0">
                <a:ea typeface="+mn-lt"/>
                <a:cs typeface="+mn-lt"/>
              </a:rPr>
              <a:t>The trunk is at the back of the vehicle. They are mostly made to carry luggage or cargo in convertibles, sedans, or coupes. Native North Americans use the term “trunk,” while those in the rest of the English-speaking world call it “boot.”</a:t>
            </a:r>
            <a:endParaRPr lang="en-US" sz="2000" dirty="0"/>
          </a:p>
        </p:txBody>
      </p:sp>
      <p:pic>
        <p:nvPicPr>
          <p:cNvPr id="4" name="Content Placeholder 3" descr="The trunk of a car&#10;&#10;Description automatically generated">
            <a:extLst>
              <a:ext uri="{FF2B5EF4-FFF2-40B4-BE49-F238E27FC236}">
                <a16:creationId xmlns:a16="http://schemas.microsoft.com/office/drawing/2014/main" id="{A3156D30-A612-65DA-E872-14338DC9ABEB}"/>
              </a:ext>
            </a:extLst>
          </p:cNvPr>
          <p:cNvPicPr>
            <a:picLocks noChangeAspect="1"/>
          </p:cNvPicPr>
          <p:nvPr/>
        </p:nvPicPr>
        <p:blipFill rotWithShape="1">
          <a:blip r:embed="rId2"/>
          <a:srcRect l="1882" r="6836" b="-1"/>
          <a:stretch/>
        </p:blipFill>
        <p:spPr>
          <a:xfrm>
            <a:off x="5183500" y="1904282"/>
            <a:ext cx="6170299" cy="4224808"/>
          </a:xfrm>
          <a:prstGeom prst="rect">
            <a:avLst/>
          </a:prstGeom>
        </p:spPr>
      </p:pic>
    </p:spTree>
    <p:extLst>
      <p:ext uri="{BB962C8B-B14F-4D97-AF65-F5344CB8AC3E}">
        <p14:creationId xmlns:p14="http://schemas.microsoft.com/office/powerpoint/2010/main" val="1909721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CE24CB-F6F3-D5AE-E889-80A99B7F1CC5}"/>
              </a:ext>
            </a:extLst>
          </p:cNvPr>
          <p:cNvSpPr>
            <a:spLocks noGrp="1"/>
          </p:cNvSpPr>
          <p:nvPr>
            <p:ph type="title"/>
          </p:nvPr>
        </p:nvSpPr>
        <p:spPr>
          <a:xfrm>
            <a:off x="838200" y="365125"/>
            <a:ext cx="10515600" cy="1306443"/>
          </a:xfrm>
        </p:spPr>
        <p:txBody>
          <a:bodyPr>
            <a:normAutofit/>
          </a:bodyPr>
          <a:lstStyle/>
          <a:p>
            <a:r>
              <a:rPr lang="en-US" sz="4000">
                <a:ea typeface="Calibri Light"/>
                <a:cs typeface="Calibri Light"/>
              </a:rPr>
              <a:t>Fuel Guage</a:t>
            </a:r>
            <a:endParaRPr lang="en-US" sz="4000"/>
          </a:p>
        </p:txBody>
      </p:sp>
      <p:sp>
        <p:nvSpPr>
          <p:cNvPr id="8" name="Content Placeholder 7">
            <a:extLst>
              <a:ext uri="{FF2B5EF4-FFF2-40B4-BE49-F238E27FC236}">
                <a16:creationId xmlns:a16="http://schemas.microsoft.com/office/drawing/2014/main" id="{64E932DC-DA11-F90F-8845-CFDE391BD3D9}"/>
              </a:ext>
            </a:extLst>
          </p:cNvPr>
          <p:cNvSpPr>
            <a:spLocks noGrp="1"/>
          </p:cNvSpPr>
          <p:nvPr>
            <p:ph idx="1"/>
          </p:nvPr>
        </p:nvSpPr>
        <p:spPr>
          <a:xfrm>
            <a:off x="838200" y="1825625"/>
            <a:ext cx="4152774" cy="4303464"/>
          </a:xfrm>
        </p:spPr>
        <p:txBody>
          <a:bodyPr vert="horz" lIns="91440" tIns="45720" rIns="91440" bIns="45720" rtlCol="0">
            <a:normAutofit/>
          </a:bodyPr>
          <a:lstStyle/>
          <a:p>
            <a:r>
              <a:rPr lang="en-US" sz="2000">
                <a:ea typeface="+mn-lt"/>
                <a:cs typeface="+mn-lt"/>
              </a:rPr>
              <a:t>The fuel gauge is an important part of the fuel system because it shows how much fuel is in the tank. It works with a sending unit or sensor to show on the dashboard how much gas is in the tank.</a:t>
            </a:r>
            <a:endParaRPr lang="en-US" sz="2000">
              <a:ea typeface="Calibri" panose="020F0502020204030204"/>
              <a:cs typeface="Calibri" panose="020F0502020204030204"/>
            </a:endParaRPr>
          </a:p>
          <a:p>
            <a:r>
              <a:rPr lang="en-US" sz="2000">
                <a:ea typeface="+mn-lt"/>
                <a:cs typeface="+mn-lt"/>
              </a:rPr>
              <a:t>It’s important to make sure that the fuel gauge is always working. If it stops working, the driver won’t be able to tell when the gas tank is empty. This could cause the car to stop in the middle of nowhere.</a:t>
            </a:r>
            <a:endParaRPr lang="en-US" sz="2000"/>
          </a:p>
          <a:p>
            <a:endParaRPr lang="en-US" sz="2000">
              <a:ea typeface="Calibri"/>
              <a:cs typeface="Calibri"/>
            </a:endParaRPr>
          </a:p>
        </p:txBody>
      </p:sp>
      <p:pic>
        <p:nvPicPr>
          <p:cNvPr id="4" name="Content Placeholder 3" descr="A gauge of a gas station&#10;&#10;Description automatically generated">
            <a:extLst>
              <a:ext uri="{FF2B5EF4-FFF2-40B4-BE49-F238E27FC236}">
                <a16:creationId xmlns:a16="http://schemas.microsoft.com/office/drawing/2014/main" id="{387FB4BF-16D0-F6FD-A60B-D8C006BE2224}"/>
              </a:ext>
            </a:extLst>
          </p:cNvPr>
          <p:cNvPicPr>
            <a:picLocks noChangeAspect="1"/>
          </p:cNvPicPr>
          <p:nvPr/>
        </p:nvPicPr>
        <p:blipFill rotWithShape="1">
          <a:blip r:embed="rId2"/>
          <a:srcRect l="2877" r="2" b="2"/>
          <a:stretch/>
        </p:blipFill>
        <p:spPr>
          <a:xfrm>
            <a:off x="5183500" y="1904282"/>
            <a:ext cx="6170299" cy="4224808"/>
          </a:xfrm>
          <a:prstGeom prst="rect">
            <a:avLst/>
          </a:prstGeom>
        </p:spPr>
      </p:pic>
    </p:spTree>
    <p:extLst>
      <p:ext uri="{BB962C8B-B14F-4D97-AF65-F5344CB8AC3E}">
        <p14:creationId xmlns:p14="http://schemas.microsoft.com/office/powerpoint/2010/main" val="1697812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068B8A-1FD1-8C87-22D5-6173F6390159}"/>
              </a:ext>
            </a:extLst>
          </p:cNvPr>
          <p:cNvSpPr>
            <a:spLocks noGrp="1"/>
          </p:cNvSpPr>
          <p:nvPr>
            <p:ph type="title"/>
          </p:nvPr>
        </p:nvSpPr>
        <p:spPr>
          <a:xfrm>
            <a:off x="838200" y="365125"/>
            <a:ext cx="10515600" cy="1306443"/>
          </a:xfrm>
        </p:spPr>
        <p:txBody>
          <a:bodyPr>
            <a:normAutofit/>
          </a:bodyPr>
          <a:lstStyle/>
          <a:p>
            <a:r>
              <a:rPr lang="en-US" sz="4000">
                <a:ea typeface="Calibri Light"/>
                <a:cs typeface="Calibri Light"/>
              </a:rPr>
              <a:t>Temperature Guage</a:t>
            </a:r>
            <a:endParaRPr lang="en-US" sz="4000"/>
          </a:p>
        </p:txBody>
      </p:sp>
      <p:sp>
        <p:nvSpPr>
          <p:cNvPr id="8" name="Content Placeholder 7">
            <a:extLst>
              <a:ext uri="{FF2B5EF4-FFF2-40B4-BE49-F238E27FC236}">
                <a16:creationId xmlns:a16="http://schemas.microsoft.com/office/drawing/2014/main" id="{4615F628-E075-6EEF-6F98-EE4E846107FC}"/>
              </a:ext>
            </a:extLst>
          </p:cNvPr>
          <p:cNvSpPr>
            <a:spLocks noGrp="1"/>
          </p:cNvSpPr>
          <p:nvPr>
            <p:ph idx="1"/>
          </p:nvPr>
        </p:nvSpPr>
        <p:spPr>
          <a:xfrm>
            <a:off x="838200" y="1825625"/>
            <a:ext cx="4152774" cy="4303464"/>
          </a:xfrm>
        </p:spPr>
        <p:txBody>
          <a:bodyPr>
            <a:normAutofit/>
          </a:bodyPr>
          <a:lstStyle/>
          <a:p>
            <a:r>
              <a:rPr lang="en-US" sz="2000">
                <a:latin typeface="Charter"/>
                <a:ea typeface="Charter"/>
                <a:cs typeface="Charter"/>
              </a:rPr>
              <a:t>The temperature gauge shows how hot the engine coolant is. The temperature gauge works with the temperature sensor, which is directly connected to the engine coolant. The temperature gauge is a dial on the cluster of instruments that shows when the engine coolant temperature is low, normal, or too high.</a:t>
            </a:r>
            <a:endParaRPr lang="en-US" sz="2000"/>
          </a:p>
        </p:txBody>
      </p:sp>
      <p:pic>
        <p:nvPicPr>
          <p:cNvPr id="4" name="Content Placeholder 3" descr="A close up of a temperature gauge&#10;&#10;Description automatically generated">
            <a:extLst>
              <a:ext uri="{FF2B5EF4-FFF2-40B4-BE49-F238E27FC236}">
                <a16:creationId xmlns:a16="http://schemas.microsoft.com/office/drawing/2014/main" id="{79605D01-64B3-00CB-6E5E-09452C8AA2B3}"/>
              </a:ext>
            </a:extLst>
          </p:cNvPr>
          <p:cNvPicPr>
            <a:picLocks noChangeAspect="1"/>
          </p:cNvPicPr>
          <p:nvPr/>
        </p:nvPicPr>
        <p:blipFill rotWithShape="1">
          <a:blip r:embed="rId2"/>
          <a:srcRect r="2879" b="2"/>
          <a:stretch/>
        </p:blipFill>
        <p:spPr>
          <a:xfrm>
            <a:off x="5183500" y="1904282"/>
            <a:ext cx="6170299" cy="4224808"/>
          </a:xfrm>
          <a:prstGeom prst="rect">
            <a:avLst/>
          </a:prstGeom>
        </p:spPr>
      </p:pic>
    </p:spTree>
    <p:extLst>
      <p:ext uri="{BB962C8B-B14F-4D97-AF65-F5344CB8AC3E}">
        <p14:creationId xmlns:p14="http://schemas.microsoft.com/office/powerpoint/2010/main" val="2388023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B23FD3-FB37-C14C-ABEF-80ADD2E92403}"/>
              </a:ext>
            </a:extLst>
          </p:cNvPr>
          <p:cNvSpPr>
            <a:spLocks noGrp="1"/>
          </p:cNvSpPr>
          <p:nvPr>
            <p:ph type="title"/>
          </p:nvPr>
        </p:nvSpPr>
        <p:spPr>
          <a:xfrm>
            <a:off x="838200" y="365125"/>
            <a:ext cx="10515600" cy="1306443"/>
          </a:xfrm>
        </p:spPr>
        <p:txBody>
          <a:bodyPr>
            <a:normAutofit/>
          </a:bodyPr>
          <a:lstStyle/>
          <a:p>
            <a:r>
              <a:rPr lang="en-US" sz="4000">
                <a:ea typeface="Calibri Light"/>
                <a:cs typeface="Calibri Light"/>
              </a:rPr>
              <a:t>Car Trip Meter</a:t>
            </a:r>
            <a:endParaRPr lang="en-US" sz="4000"/>
          </a:p>
        </p:txBody>
      </p:sp>
      <p:sp>
        <p:nvSpPr>
          <p:cNvPr id="8" name="Content Placeholder 7">
            <a:extLst>
              <a:ext uri="{FF2B5EF4-FFF2-40B4-BE49-F238E27FC236}">
                <a16:creationId xmlns:a16="http://schemas.microsoft.com/office/drawing/2014/main" id="{DB477753-3860-E0E9-888F-B23DBBED1273}"/>
              </a:ext>
            </a:extLst>
          </p:cNvPr>
          <p:cNvSpPr>
            <a:spLocks noGrp="1"/>
          </p:cNvSpPr>
          <p:nvPr>
            <p:ph idx="1"/>
          </p:nvPr>
        </p:nvSpPr>
        <p:spPr>
          <a:xfrm>
            <a:off x="838200" y="1825625"/>
            <a:ext cx="4152774" cy="4303464"/>
          </a:xfrm>
        </p:spPr>
        <p:txBody>
          <a:bodyPr vert="horz" lIns="91440" tIns="45720" rIns="91440" bIns="45720" rtlCol="0">
            <a:normAutofit/>
          </a:bodyPr>
          <a:lstStyle/>
          <a:p>
            <a:r>
              <a:rPr lang="en-US" sz="2000" dirty="0">
                <a:ea typeface="+mn-lt"/>
                <a:cs typeface="+mn-lt"/>
              </a:rPr>
              <a:t>A Trip meter is a tool used to figure out how far a vehicle, like a car or a bike, has gone. Find the small rectangle with five or six numbers in it to read the odometer. Usually, it is close to the speedometer. If your car is fairly new, it may have digital parts. If your car is older or less fancy, it will be a set of physical, mechanical numbers.</a:t>
            </a:r>
            <a:endParaRPr lang="en-US" sz="2000" dirty="0"/>
          </a:p>
        </p:txBody>
      </p:sp>
      <p:pic>
        <p:nvPicPr>
          <p:cNvPr id="4" name="Content Placeholder 3" descr="A close up of a speedometer&#10;&#10;Description automatically generated">
            <a:extLst>
              <a:ext uri="{FF2B5EF4-FFF2-40B4-BE49-F238E27FC236}">
                <a16:creationId xmlns:a16="http://schemas.microsoft.com/office/drawing/2014/main" id="{0CB6FDD0-F817-E211-0088-D8FD76FC0896}"/>
              </a:ext>
            </a:extLst>
          </p:cNvPr>
          <p:cNvPicPr>
            <a:picLocks noChangeAspect="1"/>
          </p:cNvPicPr>
          <p:nvPr/>
        </p:nvPicPr>
        <p:blipFill rotWithShape="1">
          <a:blip r:embed="rId2"/>
          <a:srcRect t="4863" r="2" b="3845"/>
          <a:stretch/>
        </p:blipFill>
        <p:spPr>
          <a:xfrm>
            <a:off x="5183500" y="1904282"/>
            <a:ext cx="6170299" cy="4224808"/>
          </a:xfrm>
          <a:prstGeom prst="rect">
            <a:avLst/>
          </a:prstGeom>
        </p:spPr>
      </p:pic>
    </p:spTree>
    <p:extLst>
      <p:ext uri="{BB962C8B-B14F-4D97-AF65-F5344CB8AC3E}">
        <p14:creationId xmlns:p14="http://schemas.microsoft.com/office/powerpoint/2010/main" val="1451010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34CACA-80CA-0F2F-F51D-E3F2A13D0256}"/>
              </a:ext>
            </a:extLst>
          </p:cNvPr>
          <p:cNvSpPr>
            <a:spLocks noGrp="1"/>
          </p:cNvSpPr>
          <p:nvPr>
            <p:ph type="title"/>
          </p:nvPr>
        </p:nvSpPr>
        <p:spPr>
          <a:xfrm>
            <a:off x="838200" y="365125"/>
            <a:ext cx="10515600" cy="1306443"/>
          </a:xfrm>
        </p:spPr>
        <p:txBody>
          <a:bodyPr>
            <a:normAutofit/>
          </a:bodyPr>
          <a:lstStyle/>
          <a:p>
            <a:r>
              <a:rPr lang="en-US" sz="4000">
                <a:ea typeface="Calibri Light"/>
                <a:cs typeface="Calibri Light"/>
              </a:rPr>
              <a:t>Pistons</a:t>
            </a:r>
            <a:endParaRPr lang="en-US" sz="4000"/>
          </a:p>
        </p:txBody>
      </p:sp>
      <p:sp>
        <p:nvSpPr>
          <p:cNvPr id="8" name="Content Placeholder 7">
            <a:extLst>
              <a:ext uri="{FF2B5EF4-FFF2-40B4-BE49-F238E27FC236}">
                <a16:creationId xmlns:a16="http://schemas.microsoft.com/office/drawing/2014/main" id="{83768D4D-656B-670F-0215-53F3263EA611}"/>
              </a:ext>
            </a:extLst>
          </p:cNvPr>
          <p:cNvSpPr>
            <a:spLocks noGrp="1"/>
          </p:cNvSpPr>
          <p:nvPr>
            <p:ph idx="1"/>
          </p:nvPr>
        </p:nvSpPr>
        <p:spPr>
          <a:xfrm>
            <a:off x="838200" y="1825625"/>
            <a:ext cx="4152774" cy="4303464"/>
          </a:xfrm>
        </p:spPr>
        <p:txBody>
          <a:bodyPr vert="horz" lIns="91440" tIns="45720" rIns="91440" bIns="45720" rtlCol="0">
            <a:normAutofit/>
          </a:bodyPr>
          <a:lstStyle/>
          <a:p>
            <a:r>
              <a:rPr lang="en-US" sz="2000">
                <a:ea typeface="+mn-lt"/>
                <a:cs typeface="+mn-lt"/>
              </a:rPr>
              <a:t>One of the main parts of an engine that moves back and forth is the piston. There can be as few as three pistons or as many as sixteen pistons in an engine. Most cars have between four and six pistons.</a:t>
            </a:r>
            <a:endParaRPr lang="en-US" sz="2000" dirty="0">
              <a:ea typeface="Calibri" panose="020F0502020204030204"/>
              <a:cs typeface="Calibri" panose="020F0502020204030204"/>
            </a:endParaRPr>
          </a:p>
          <a:p>
            <a:r>
              <a:rPr lang="en-US" sz="2000">
                <a:ea typeface="+mn-lt"/>
                <a:cs typeface="+mn-lt"/>
              </a:rPr>
              <a:t>As the pistons move inside the engine, they turn the crankshaft, which sends power to the wheels and lets the car move. The speed of the crankshaft and the pistons determines the speed of the engine.</a:t>
            </a:r>
            <a:endParaRPr lang="en-US" sz="2000"/>
          </a:p>
          <a:p>
            <a:endParaRPr lang="en-US" sz="2000" dirty="0">
              <a:ea typeface="Calibri"/>
              <a:cs typeface="Calibri"/>
            </a:endParaRPr>
          </a:p>
        </p:txBody>
      </p:sp>
      <p:pic>
        <p:nvPicPr>
          <p:cNvPr id="4" name="Content Placeholder 3" descr="A group of silver pistons&#10;&#10;Description automatically generated">
            <a:extLst>
              <a:ext uri="{FF2B5EF4-FFF2-40B4-BE49-F238E27FC236}">
                <a16:creationId xmlns:a16="http://schemas.microsoft.com/office/drawing/2014/main" id="{E08891E5-1796-2F3F-F560-19386D53AD7F}"/>
              </a:ext>
            </a:extLst>
          </p:cNvPr>
          <p:cNvPicPr>
            <a:picLocks noChangeAspect="1"/>
          </p:cNvPicPr>
          <p:nvPr/>
        </p:nvPicPr>
        <p:blipFill rotWithShape="1">
          <a:blip r:embed="rId2"/>
          <a:srcRect l="966" r="1544" b="-2"/>
          <a:stretch/>
        </p:blipFill>
        <p:spPr>
          <a:xfrm>
            <a:off x="5183500" y="1904282"/>
            <a:ext cx="6170299" cy="4224808"/>
          </a:xfrm>
          <a:prstGeom prst="rect">
            <a:avLst/>
          </a:prstGeom>
        </p:spPr>
      </p:pic>
    </p:spTree>
    <p:extLst>
      <p:ext uri="{BB962C8B-B14F-4D97-AF65-F5344CB8AC3E}">
        <p14:creationId xmlns:p14="http://schemas.microsoft.com/office/powerpoint/2010/main" val="791673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58A9F1-08DB-40AA-6A61-6772BD293D1A}"/>
              </a:ext>
            </a:extLst>
          </p:cNvPr>
          <p:cNvSpPr>
            <a:spLocks noGrp="1"/>
          </p:cNvSpPr>
          <p:nvPr>
            <p:ph type="title"/>
          </p:nvPr>
        </p:nvSpPr>
        <p:spPr>
          <a:xfrm>
            <a:off x="838200" y="365125"/>
            <a:ext cx="10515600" cy="1306443"/>
          </a:xfrm>
        </p:spPr>
        <p:txBody>
          <a:bodyPr>
            <a:normAutofit/>
          </a:bodyPr>
          <a:lstStyle/>
          <a:p>
            <a:r>
              <a:rPr lang="en-US" sz="4000">
                <a:ea typeface="Calibri Light"/>
                <a:cs typeface="Calibri Light"/>
              </a:rPr>
              <a:t>Tev Counter</a:t>
            </a:r>
            <a:endParaRPr lang="en-US" sz="4000"/>
          </a:p>
        </p:txBody>
      </p:sp>
      <p:sp>
        <p:nvSpPr>
          <p:cNvPr id="8" name="Content Placeholder 7">
            <a:extLst>
              <a:ext uri="{FF2B5EF4-FFF2-40B4-BE49-F238E27FC236}">
                <a16:creationId xmlns:a16="http://schemas.microsoft.com/office/drawing/2014/main" id="{7CA87A0A-91D6-3546-0947-1B075529FCD3}"/>
              </a:ext>
            </a:extLst>
          </p:cNvPr>
          <p:cNvSpPr>
            <a:spLocks noGrp="1"/>
          </p:cNvSpPr>
          <p:nvPr>
            <p:ph idx="1"/>
          </p:nvPr>
        </p:nvSpPr>
        <p:spPr>
          <a:xfrm>
            <a:off x="838200" y="1825625"/>
            <a:ext cx="4152774" cy="4303464"/>
          </a:xfrm>
        </p:spPr>
        <p:txBody>
          <a:bodyPr vert="horz" lIns="91440" tIns="45720" rIns="91440" bIns="45720" rtlCol="0">
            <a:normAutofit/>
          </a:bodyPr>
          <a:lstStyle/>
          <a:p>
            <a:r>
              <a:rPr lang="en-US" sz="2000">
                <a:ea typeface="+mn-lt"/>
                <a:cs typeface="+mn-lt"/>
              </a:rPr>
              <a:t>A revolution counter is a device that measures how fast a shaft or disk in a motor or other machine turns. Most of the time, the device shows the RPM on a calibrated analog dial, but digital displays are becoming more common.</a:t>
            </a:r>
            <a:endParaRPr lang="en-US" sz="2000">
              <a:ea typeface="Calibri" panose="020F0502020204030204"/>
              <a:cs typeface="Calibri" panose="020F0502020204030204"/>
            </a:endParaRPr>
          </a:p>
          <a:p>
            <a:r>
              <a:rPr lang="en-US" sz="2000" dirty="0">
                <a:ea typeface="+mn-lt"/>
                <a:cs typeface="+mn-lt"/>
              </a:rPr>
              <a:t>A rev counter simply shows how many times an engine’s crankshaft rotates per minute (RPM). The crankshaft is the rotating part that turns the up-and-down motion of the con-rods and pistons into circular motion.</a:t>
            </a:r>
            <a:endParaRPr lang="en-US" sz="2000" dirty="0"/>
          </a:p>
          <a:p>
            <a:endParaRPr lang="en-US" sz="2000">
              <a:ea typeface="Calibri"/>
              <a:cs typeface="Calibri"/>
            </a:endParaRPr>
          </a:p>
        </p:txBody>
      </p:sp>
      <p:pic>
        <p:nvPicPr>
          <p:cNvPr id="4" name="Content Placeholder 3" descr="A close up of a speedometer&#10;&#10;Description automatically generated">
            <a:extLst>
              <a:ext uri="{FF2B5EF4-FFF2-40B4-BE49-F238E27FC236}">
                <a16:creationId xmlns:a16="http://schemas.microsoft.com/office/drawing/2014/main" id="{3C7A2EEC-442E-6B1F-47C5-DCA49A8E5DFD}"/>
              </a:ext>
            </a:extLst>
          </p:cNvPr>
          <p:cNvPicPr>
            <a:picLocks noChangeAspect="1"/>
          </p:cNvPicPr>
          <p:nvPr/>
        </p:nvPicPr>
        <p:blipFill rotWithShape="1">
          <a:blip r:embed="rId2"/>
          <a:srcRect l="11087" r="6761"/>
          <a:stretch/>
        </p:blipFill>
        <p:spPr>
          <a:xfrm>
            <a:off x="5183500" y="1904282"/>
            <a:ext cx="6170299" cy="4224808"/>
          </a:xfrm>
          <a:prstGeom prst="rect">
            <a:avLst/>
          </a:prstGeom>
        </p:spPr>
      </p:pic>
    </p:spTree>
    <p:extLst>
      <p:ext uri="{BB962C8B-B14F-4D97-AF65-F5344CB8AC3E}">
        <p14:creationId xmlns:p14="http://schemas.microsoft.com/office/powerpoint/2010/main" val="25240891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27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blue car with many points of information&#10;&#10;Description automatically generated">
            <a:extLst>
              <a:ext uri="{FF2B5EF4-FFF2-40B4-BE49-F238E27FC236}">
                <a16:creationId xmlns:a16="http://schemas.microsoft.com/office/drawing/2014/main" id="{C9C083FC-7683-F9DB-FD7E-7C8530BC6BA8}"/>
              </a:ext>
            </a:extLst>
          </p:cNvPr>
          <p:cNvPicPr>
            <a:picLocks noGrp="1" noChangeAspect="1"/>
          </p:cNvPicPr>
          <p:nvPr>
            <p:ph idx="1"/>
          </p:nvPr>
        </p:nvPicPr>
        <p:blipFill>
          <a:blip r:embed="rId2"/>
          <a:stretch>
            <a:fillRect/>
          </a:stretch>
        </p:blipFill>
        <p:spPr>
          <a:xfrm>
            <a:off x="1794018" y="643467"/>
            <a:ext cx="8603964" cy="5571066"/>
          </a:xfrm>
          <a:prstGeom prst="rect">
            <a:avLst/>
          </a:prstGeom>
        </p:spPr>
      </p:pic>
    </p:spTree>
    <p:extLst>
      <p:ext uri="{BB962C8B-B14F-4D97-AF65-F5344CB8AC3E}">
        <p14:creationId xmlns:p14="http://schemas.microsoft.com/office/powerpoint/2010/main" val="1953809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00218F-CF3A-56F3-6E20-4B98E875284B}"/>
              </a:ext>
            </a:extLst>
          </p:cNvPr>
          <p:cNvSpPr>
            <a:spLocks noGrp="1"/>
          </p:cNvSpPr>
          <p:nvPr>
            <p:ph type="title"/>
          </p:nvPr>
        </p:nvSpPr>
        <p:spPr>
          <a:xfrm>
            <a:off x="838200" y="365125"/>
            <a:ext cx="10515600" cy="1306443"/>
          </a:xfrm>
        </p:spPr>
        <p:txBody>
          <a:bodyPr>
            <a:normAutofit/>
          </a:bodyPr>
          <a:lstStyle/>
          <a:p>
            <a:r>
              <a:rPr lang="en-US" sz="4000">
                <a:ea typeface="Calibri Light"/>
                <a:cs typeface="Calibri Light"/>
              </a:rPr>
              <a:t>Power Train </a:t>
            </a:r>
            <a:endParaRPr lang="en-US" sz="4000"/>
          </a:p>
        </p:txBody>
      </p:sp>
      <p:sp>
        <p:nvSpPr>
          <p:cNvPr id="8" name="Content Placeholder 7">
            <a:extLst>
              <a:ext uri="{FF2B5EF4-FFF2-40B4-BE49-F238E27FC236}">
                <a16:creationId xmlns:a16="http://schemas.microsoft.com/office/drawing/2014/main" id="{AA40C15A-AE46-93EB-8E20-E8434D68B39B}"/>
              </a:ext>
            </a:extLst>
          </p:cNvPr>
          <p:cNvSpPr>
            <a:spLocks noGrp="1"/>
          </p:cNvSpPr>
          <p:nvPr>
            <p:ph idx="1"/>
          </p:nvPr>
        </p:nvSpPr>
        <p:spPr>
          <a:xfrm>
            <a:off x="838200" y="1825625"/>
            <a:ext cx="4152774" cy="4303464"/>
          </a:xfrm>
        </p:spPr>
        <p:txBody>
          <a:bodyPr vert="horz" lIns="91440" tIns="45720" rIns="91440" bIns="45720" rtlCol="0">
            <a:normAutofit/>
          </a:bodyPr>
          <a:lstStyle/>
          <a:p>
            <a:r>
              <a:rPr lang="en-US" sz="2000">
                <a:ea typeface="+mn-lt"/>
                <a:cs typeface="+mn-lt"/>
              </a:rPr>
              <a:t>The engine makes power, and the power train sends that power to the wheels. It is made up of the clutch (on cars with manual transmission), the transmission (a set of gears that helps the engine turn more to move the car), the drive shaft, the differential, and the rear axle.</a:t>
            </a:r>
            <a:endParaRPr lang="en-US" sz="2000" dirty="0"/>
          </a:p>
        </p:txBody>
      </p:sp>
      <p:pic>
        <p:nvPicPr>
          <p:cNvPr id="4" name="Content Placeholder 3" descr="A car chassis with wheels&#10;&#10;Description automatically generated">
            <a:extLst>
              <a:ext uri="{FF2B5EF4-FFF2-40B4-BE49-F238E27FC236}">
                <a16:creationId xmlns:a16="http://schemas.microsoft.com/office/drawing/2014/main" id="{B2C14153-B8A7-1872-F351-CFE1D6003469}"/>
              </a:ext>
            </a:extLst>
          </p:cNvPr>
          <p:cNvPicPr>
            <a:picLocks noChangeAspect="1"/>
          </p:cNvPicPr>
          <p:nvPr/>
        </p:nvPicPr>
        <p:blipFill rotWithShape="1">
          <a:blip r:embed="rId2"/>
          <a:srcRect l="10545" r="-1" b="-1"/>
          <a:stretch/>
        </p:blipFill>
        <p:spPr>
          <a:xfrm>
            <a:off x="5183500" y="1904282"/>
            <a:ext cx="6170299" cy="4224808"/>
          </a:xfrm>
          <a:prstGeom prst="rect">
            <a:avLst/>
          </a:prstGeom>
        </p:spPr>
      </p:pic>
    </p:spTree>
    <p:extLst>
      <p:ext uri="{BB962C8B-B14F-4D97-AF65-F5344CB8AC3E}">
        <p14:creationId xmlns:p14="http://schemas.microsoft.com/office/powerpoint/2010/main" val="5928086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C477752-ACCA-41C1-9B1D-D0CED1F9C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1D8725-21DB-634A-50B9-1F997C05E880}"/>
              </a:ext>
            </a:extLst>
          </p:cNvPr>
          <p:cNvSpPr>
            <a:spLocks noGrp="1"/>
          </p:cNvSpPr>
          <p:nvPr>
            <p:ph type="title"/>
          </p:nvPr>
        </p:nvSpPr>
        <p:spPr>
          <a:xfrm>
            <a:off x="838200" y="347664"/>
            <a:ext cx="6163624" cy="1306475"/>
          </a:xfrm>
        </p:spPr>
        <p:txBody>
          <a:bodyPr vert="horz" lIns="91440" tIns="45720" rIns="91440" bIns="45720" rtlCol="0" anchor="ctr">
            <a:normAutofit/>
          </a:bodyPr>
          <a:lstStyle/>
          <a:p>
            <a:pPr algn="ctr"/>
            <a:r>
              <a:rPr lang="en-US" sz="2500" b="1" kern="1200">
                <a:solidFill>
                  <a:schemeClr val="tx1"/>
                </a:solidFill>
                <a:latin typeface="+mj-lt"/>
                <a:ea typeface="+mj-ea"/>
                <a:cs typeface="+mj-cs"/>
              </a:rPr>
              <a:t>Why the Transition from Code Based Development to Model Based Development is a Necessary Paradigm Shift in Automotive</a:t>
            </a:r>
          </a:p>
        </p:txBody>
      </p:sp>
      <p:pic>
        <p:nvPicPr>
          <p:cNvPr id="7" name="Graphic 6" descr="Gears">
            <a:extLst>
              <a:ext uri="{FF2B5EF4-FFF2-40B4-BE49-F238E27FC236}">
                <a16:creationId xmlns:a16="http://schemas.microsoft.com/office/drawing/2014/main" id="{33705537-D15E-85B8-2558-94CA6DBAA3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69322" y="1845426"/>
            <a:ext cx="4450303" cy="4450303"/>
          </a:xfrm>
          <a:prstGeom prst="rect">
            <a:avLst/>
          </a:prstGeom>
        </p:spPr>
      </p:pic>
    </p:spTree>
    <p:extLst>
      <p:ext uri="{BB962C8B-B14F-4D97-AF65-F5344CB8AC3E}">
        <p14:creationId xmlns:p14="http://schemas.microsoft.com/office/powerpoint/2010/main" val="5013684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754-EA21-B2E9-C3BA-29D47C1EDDDB}"/>
              </a:ext>
            </a:extLst>
          </p:cNvPr>
          <p:cNvSpPr>
            <a:spLocks noGrp="1"/>
          </p:cNvSpPr>
          <p:nvPr>
            <p:ph type="title"/>
          </p:nvPr>
        </p:nvSpPr>
        <p:spPr>
          <a:xfrm>
            <a:off x="762000" y="1138036"/>
            <a:ext cx="4085665" cy="1402470"/>
          </a:xfrm>
        </p:spPr>
        <p:txBody>
          <a:bodyPr anchor="t">
            <a:normAutofit/>
          </a:bodyPr>
          <a:lstStyle/>
          <a:p>
            <a:r>
              <a:rPr lang="en-US" sz="3200">
                <a:ea typeface="Calibri Light"/>
                <a:cs typeface="Calibri Light"/>
              </a:rPr>
              <a:t>Model Based Development</a:t>
            </a:r>
            <a:endParaRPr lang="en-US" sz="3200"/>
          </a:p>
        </p:txBody>
      </p:sp>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614CF8C-1B50-45EF-B850-E1B26B0E1A87}"/>
              </a:ext>
            </a:extLst>
          </p:cNvPr>
          <p:cNvSpPr>
            <a:spLocks noGrp="1"/>
          </p:cNvSpPr>
          <p:nvPr>
            <p:ph idx="1"/>
          </p:nvPr>
        </p:nvSpPr>
        <p:spPr>
          <a:xfrm>
            <a:off x="762000" y="2551176"/>
            <a:ext cx="4085665" cy="3591207"/>
          </a:xfrm>
        </p:spPr>
        <p:txBody>
          <a:bodyPr vert="horz" lIns="91440" tIns="45720" rIns="91440" bIns="45720" rtlCol="0">
            <a:normAutofit/>
          </a:bodyPr>
          <a:lstStyle/>
          <a:p>
            <a:r>
              <a:rPr lang="en-US" sz="2000" i="1">
                <a:ea typeface="+mn-lt"/>
                <a:cs typeface="+mn-lt"/>
              </a:rPr>
              <a:t>“A car with basic control units has approximately 20 Million Source Line of Codes (SLOC). It can go up to 100 million if you include advanced features like ADAS and infotainment etc.”</a:t>
            </a:r>
            <a:endParaRPr lang="en-US" sz="2000"/>
          </a:p>
        </p:txBody>
      </p:sp>
      <p:pic>
        <p:nvPicPr>
          <p:cNvPr id="5" name="Picture 4" descr="Speedometer">
            <a:extLst>
              <a:ext uri="{FF2B5EF4-FFF2-40B4-BE49-F238E27FC236}">
                <a16:creationId xmlns:a16="http://schemas.microsoft.com/office/drawing/2014/main" id="{8C577F52-FD0B-4C11-3FDE-589C65DBA236}"/>
              </a:ext>
            </a:extLst>
          </p:cNvPr>
          <p:cNvPicPr>
            <a:picLocks noChangeAspect="1"/>
          </p:cNvPicPr>
          <p:nvPr/>
        </p:nvPicPr>
        <p:blipFill rotWithShape="1">
          <a:blip r:embed="rId2"/>
          <a:srcRect l="24896" r="15628" b="-7"/>
          <a:stretch/>
        </p:blipFill>
        <p:spPr>
          <a:xfrm>
            <a:off x="5650992" y="10"/>
            <a:ext cx="6541008" cy="6857990"/>
          </a:xfrm>
          <a:prstGeom prst="rect">
            <a:avLst/>
          </a:prstGeom>
        </p:spPr>
      </p:pic>
    </p:spTree>
    <p:extLst>
      <p:ext uri="{BB962C8B-B14F-4D97-AF65-F5344CB8AC3E}">
        <p14:creationId xmlns:p14="http://schemas.microsoft.com/office/powerpoint/2010/main" val="33569492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4A8306-E862-F75D-A6E6-A2521242F8D2}"/>
              </a:ext>
            </a:extLst>
          </p:cNvPr>
          <p:cNvSpPr>
            <a:spLocks noGrp="1"/>
          </p:cNvSpPr>
          <p:nvPr>
            <p:ph type="title"/>
          </p:nvPr>
        </p:nvSpPr>
        <p:spPr>
          <a:xfrm>
            <a:off x="838200" y="365125"/>
            <a:ext cx="10515600" cy="1306443"/>
          </a:xfrm>
        </p:spPr>
        <p:txBody>
          <a:bodyPr>
            <a:normAutofit/>
          </a:bodyPr>
          <a:lstStyle/>
          <a:p>
            <a:r>
              <a:rPr lang="en-US" sz="4000" dirty="0">
                <a:ea typeface="Calibri Light"/>
                <a:cs typeface="Calibri Light"/>
              </a:rPr>
              <a:t>Model Based Development</a:t>
            </a:r>
            <a:endParaRPr lang="en-US" sz="4000" dirty="0"/>
          </a:p>
        </p:txBody>
      </p:sp>
      <p:sp>
        <p:nvSpPr>
          <p:cNvPr id="3" name="Content Placeholder 2">
            <a:extLst>
              <a:ext uri="{FF2B5EF4-FFF2-40B4-BE49-F238E27FC236}">
                <a16:creationId xmlns:a16="http://schemas.microsoft.com/office/drawing/2014/main" id="{4EA741BF-6CE6-37D3-23D7-1CC549B82CF1}"/>
              </a:ext>
            </a:extLst>
          </p:cNvPr>
          <p:cNvSpPr>
            <a:spLocks noGrp="1"/>
          </p:cNvSpPr>
          <p:nvPr>
            <p:ph idx="1"/>
          </p:nvPr>
        </p:nvSpPr>
        <p:spPr>
          <a:xfrm>
            <a:off x="838200" y="1825625"/>
            <a:ext cx="4152774" cy="4303464"/>
          </a:xfrm>
        </p:spPr>
        <p:txBody>
          <a:bodyPr vert="horz" lIns="91440" tIns="45720" rIns="91440" bIns="45720" rtlCol="0" anchor="t">
            <a:normAutofit/>
          </a:bodyPr>
          <a:lstStyle/>
          <a:p>
            <a:r>
              <a:rPr lang="en-US" sz="2000" dirty="0">
                <a:ea typeface="+mn-lt"/>
                <a:cs typeface="+mn-lt"/>
              </a:rPr>
              <a:t>Model-based development or design is a software development methodology that is </a:t>
            </a:r>
            <a:r>
              <a:rPr lang="en-US" sz="2000" err="1">
                <a:ea typeface="+mn-lt"/>
                <a:cs typeface="+mn-lt"/>
              </a:rPr>
              <a:t>focussed</a:t>
            </a:r>
            <a:r>
              <a:rPr lang="en-US" sz="2000" dirty="0">
                <a:ea typeface="+mn-lt"/>
                <a:cs typeface="+mn-lt"/>
              </a:rPr>
              <a:t> on creating mathematical models to represent the </a:t>
            </a:r>
            <a:r>
              <a:rPr lang="en-US" sz="2000" err="1">
                <a:ea typeface="+mn-lt"/>
                <a:cs typeface="+mn-lt"/>
              </a:rPr>
              <a:t>behaviour</a:t>
            </a:r>
            <a:r>
              <a:rPr lang="en-US" sz="2000" dirty="0">
                <a:ea typeface="+mn-lt"/>
                <a:cs typeface="+mn-lt"/>
              </a:rPr>
              <a:t> of a system. </a:t>
            </a:r>
          </a:p>
          <a:p>
            <a:r>
              <a:rPr lang="en-US" sz="2000" dirty="0">
                <a:ea typeface="+mn-lt"/>
                <a:cs typeface="+mn-lt"/>
              </a:rPr>
              <a:t>These models in turn generate code for the system. This approach is becoming increasingly popular in the automotive industry for the development of software for vehicles as it reduces time-to-market and ensures early detection of errors.</a:t>
            </a:r>
            <a:endParaRPr lang="en-US" sz="2000">
              <a:ea typeface="Calibri"/>
              <a:cs typeface="Calibri"/>
            </a:endParaRPr>
          </a:p>
        </p:txBody>
      </p:sp>
      <p:pic>
        <p:nvPicPr>
          <p:cNvPr id="5" name="Picture 4" descr="Technological background">
            <a:extLst>
              <a:ext uri="{FF2B5EF4-FFF2-40B4-BE49-F238E27FC236}">
                <a16:creationId xmlns:a16="http://schemas.microsoft.com/office/drawing/2014/main" id="{487A901B-F397-9BC8-E385-A5E0AC408FA8}"/>
              </a:ext>
            </a:extLst>
          </p:cNvPr>
          <p:cNvPicPr>
            <a:picLocks noChangeAspect="1"/>
          </p:cNvPicPr>
          <p:nvPr/>
        </p:nvPicPr>
        <p:blipFill rotWithShape="1">
          <a:blip r:embed="rId2"/>
          <a:srcRect r="2511" b="-2"/>
          <a:stretch/>
        </p:blipFill>
        <p:spPr>
          <a:xfrm>
            <a:off x="5183500" y="1904282"/>
            <a:ext cx="6170299" cy="4224808"/>
          </a:xfrm>
          <a:prstGeom prst="rect">
            <a:avLst/>
          </a:prstGeom>
        </p:spPr>
      </p:pic>
    </p:spTree>
    <p:extLst>
      <p:ext uri="{BB962C8B-B14F-4D97-AF65-F5344CB8AC3E}">
        <p14:creationId xmlns:p14="http://schemas.microsoft.com/office/powerpoint/2010/main" val="3977962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A04D1B5F-F149-B91B-CBEC-6CD4F39B14C5}"/>
              </a:ext>
            </a:extLst>
          </p:cNvPr>
          <p:cNvSpPr>
            <a:spLocks noGrp="1"/>
          </p:cNvSpPr>
          <p:nvPr>
            <p:ph type="title"/>
          </p:nvPr>
        </p:nvSpPr>
        <p:spPr>
          <a:xfrm>
            <a:off x="838200" y="365125"/>
            <a:ext cx="9842237" cy="1325563"/>
          </a:xfrm>
        </p:spPr>
        <p:txBody>
          <a:bodyPr>
            <a:normAutofit/>
          </a:bodyPr>
          <a:lstStyle/>
          <a:p>
            <a:r>
              <a:rPr lang="en-US" sz="5600">
                <a:ea typeface="Calibri Light"/>
                <a:cs typeface="Calibri Light"/>
              </a:rPr>
              <a:t>Model Based Development</a:t>
            </a:r>
            <a:endParaRPr lang="en-US" sz="5600"/>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3"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5"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7"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12" name="Content Placeholder 2">
            <a:extLst>
              <a:ext uri="{FF2B5EF4-FFF2-40B4-BE49-F238E27FC236}">
                <a16:creationId xmlns:a16="http://schemas.microsoft.com/office/drawing/2014/main" id="{5F1D1669-DD91-FE01-0978-E1590708167F}"/>
              </a:ext>
            </a:extLst>
          </p:cNvPr>
          <p:cNvGraphicFramePr>
            <a:graphicFrameLocks noGrp="1"/>
          </p:cNvGraphicFramePr>
          <p:nvPr>
            <p:ph idx="1"/>
            <p:extLst>
              <p:ext uri="{D42A27DB-BD31-4B8C-83A1-F6EECF244321}">
                <p14:modId xmlns:p14="http://schemas.microsoft.com/office/powerpoint/2010/main" val="23697129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4917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347A-F7BD-524B-086E-4C3738D021B5}"/>
              </a:ext>
            </a:extLst>
          </p:cNvPr>
          <p:cNvSpPr>
            <a:spLocks noGrp="1"/>
          </p:cNvSpPr>
          <p:nvPr>
            <p:ph type="title"/>
          </p:nvPr>
        </p:nvSpPr>
        <p:spPr/>
        <p:txBody>
          <a:bodyPr/>
          <a:lstStyle/>
          <a:p>
            <a:r>
              <a:rPr lang="en-US" sz="1400" b="1">
                <a:solidFill>
                  <a:srgbClr val="272727"/>
                </a:solidFill>
                <a:latin typeface="Arial"/>
                <a:cs typeface="Arial"/>
              </a:rPr>
              <a:t>Delivering Futuristic Automotive Products at Reduced Time-to-Market and Costs is the Secret Sauce for Success</a:t>
            </a:r>
            <a:endParaRPr lang="en-US"/>
          </a:p>
          <a:p>
            <a:endParaRPr lang="en-US" dirty="0">
              <a:ea typeface="Calibri Light"/>
              <a:cs typeface="Calibri Light"/>
            </a:endParaRPr>
          </a:p>
        </p:txBody>
      </p:sp>
      <p:pic>
        <p:nvPicPr>
          <p:cNvPr id="4" name="Content Placeholder 3" descr="A diagram of software testing&#10;&#10;Description automatically generated">
            <a:extLst>
              <a:ext uri="{FF2B5EF4-FFF2-40B4-BE49-F238E27FC236}">
                <a16:creationId xmlns:a16="http://schemas.microsoft.com/office/drawing/2014/main" id="{30056CDA-6EEE-5CEC-39DE-E6E7ED744F6A}"/>
              </a:ext>
            </a:extLst>
          </p:cNvPr>
          <p:cNvPicPr>
            <a:picLocks noGrp="1" noChangeAspect="1"/>
          </p:cNvPicPr>
          <p:nvPr>
            <p:ph idx="1"/>
          </p:nvPr>
        </p:nvPicPr>
        <p:blipFill>
          <a:blip r:embed="rId2"/>
          <a:stretch>
            <a:fillRect/>
          </a:stretch>
        </p:blipFill>
        <p:spPr>
          <a:xfrm>
            <a:off x="517883" y="1167146"/>
            <a:ext cx="10836684" cy="5164392"/>
          </a:xfrm>
        </p:spPr>
      </p:pic>
    </p:spTree>
    <p:extLst>
      <p:ext uri="{BB962C8B-B14F-4D97-AF65-F5344CB8AC3E}">
        <p14:creationId xmlns:p14="http://schemas.microsoft.com/office/powerpoint/2010/main" val="2717409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car with wires connected to it&#10;&#10;Description automatically generated">
            <a:extLst>
              <a:ext uri="{FF2B5EF4-FFF2-40B4-BE49-F238E27FC236}">
                <a16:creationId xmlns:a16="http://schemas.microsoft.com/office/drawing/2014/main" id="{6717CEDA-AB93-6D93-3479-D3156806740A}"/>
              </a:ext>
            </a:extLst>
          </p:cNvPr>
          <p:cNvPicPr>
            <a:picLocks noGrp="1" noChangeAspect="1"/>
          </p:cNvPicPr>
          <p:nvPr>
            <p:ph idx="1"/>
          </p:nvPr>
        </p:nvPicPr>
        <p:blipFill rotWithShape="1">
          <a:blip r:embed="rId2"/>
          <a:srcRect t="14122"/>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E8A08B-FE2D-E2BB-43E0-A991F3A6EF8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Electronic Control Unit</a:t>
            </a:r>
          </a:p>
        </p:txBody>
      </p:sp>
      <p:cxnSp>
        <p:nvCxnSpPr>
          <p:cNvPr id="15" name="Straight Connector 1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0478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peedometer">
            <a:extLst>
              <a:ext uri="{FF2B5EF4-FFF2-40B4-BE49-F238E27FC236}">
                <a16:creationId xmlns:a16="http://schemas.microsoft.com/office/drawing/2014/main" id="{BD5E1130-C049-5E6C-24BC-96E2A4CEC3E7}"/>
              </a:ext>
            </a:extLst>
          </p:cNvPr>
          <p:cNvPicPr>
            <a:picLocks noChangeAspect="1"/>
          </p:cNvPicPr>
          <p:nvPr/>
        </p:nvPicPr>
        <p:blipFill rotWithShape="1">
          <a:blip r:embed="rId2"/>
          <a:srcRect l="10672" r="1404" b="-7"/>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0E91CFD-91C1-3BA0-A273-190B78F698DE}"/>
              </a:ext>
            </a:extLst>
          </p:cNvPr>
          <p:cNvSpPr>
            <a:spLocks noGrp="1"/>
          </p:cNvSpPr>
          <p:nvPr>
            <p:ph type="title"/>
          </p:nvPr>
        </p:nvSpPr>
        <p:spPr>
          <a:xfrm>
            <a:off x="838200" y="365125"/>
            <a:ext cx="3822189" cy="1899912"/>
          </a:xfrm>
        </p:spPr>
        <p:txBody>
          <a:bodyPr>
            <a:normAutofit/>
          </a:bodyPr>
          <a:lstStyle/>
          <a:p>
            <a:r>
              <a:rPr lang="en-US" sz="4000" dirty="0">
                <a:ea typeface="Calibri Light"/>
                <a:cs typeface="Calibri Light"/>
              </a:rPr>
              <a:t>ECU</a:t>
            </a:r>
            <a:endParaRPr lang="en-US" sz="4000" dirty="0"/>
          </a:p>
        </p:txBody>
      </p:sp>
      <p:sp>
        <p:nvSpPr>
          <p:cNvPr id="3" name="Content Placeholder 2">
            <a:extLst>
              <a:ext uri="{FF2B5EF4-FFF2-40B4-BE49-F238E27FC236}">
                <a16:creationId xmlns:a16="http://schemas.microsoft.com/office/drawing/2014/main" id="{0E71F2A5-FAE1-5968-3FC0-0A30E60A6FE2}"/>
              </a:ext>
            </a:extLst>
          </p:cNvPr>
          <p:cNvSpPr>
            <a:spLocks noGrp="1"/>
          </p:cNvSpPr>
          <p:nvPr>
            <p:ph idx="1"/>
          </p:nvPr>
        </p:nvSpPr>
        <p:spPr>
          <a:xfrm>
            <a:off x="838200" y="2434201"/>
            <a:ext cx="3822189" cy="3742762"/>
          </a:xfrm>
        </p:spPr>
        <p:txBody>
          <a:bodyPr vert="horz" lIns="91440" tIns="45720" rIns="91440" bIns="45720" rtlCol="0">
            <a:normAutofit/>
          </a:bodyPr>
          <a:lstStyle/>
          <a:p>
            <a:r>
              <a:rPr lang="en-US" sz="1900">
                <a:ea typeface="+mn-lt"/>
                <a:cs typeface="+mn-lt"/>
              </a:rPr>
              <a:t>Modern cars are equipped with electronic control systems that help ensure optimal performance, efficiency, and safety. One of the most important of these systems is the Engine Control Unit (ECU), which is responsible for controlling various aspects of the engine’s performance. However, there are also other types of ECU in a car that control other functions, such as the transmission, braking system, and airbags.</a:t>
            </a:r>
            <a:endParaRPr lang="en-US" sz="1900"/>
          </a:p>
        </p:txBody>
      </p:sp>
    </p:spTree>
    <p:extLst>
      <p:ext uri="{BB962C8B-B14F-4D97-AF65-F5344CB8AC3E}">
        <p14:creationId xmlns:p14="http://schemas.microsoft.com/office/powerpoint/2010/main" val="2003334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9D9DC2-5107-DE4C-BD9C-AA947B4D7FD9}"/>
              </a:ext>
            </a:extLst>
          </p:cNvPr>
          <p:cNvSpPr>
            <a:spLocks noGrp="1"/>
          </p:cNvSpPr>
          <p:nvPr>
            <p:ph type="title"/>
          </p:nvPr>
        </p:nvSpPr>
        <p:spPr>
          <a:xfrm>
            <a:off x="838200" y="365125"/>
            <a:ext cx="10515600" cy="1306443"/>
          </a:xfrm>
        </p:spPr>
        <p:txBody>
          <a:bodyPr>
            <a:normAutofit/>
          </a:bodyPr>
          <a:lstStyle/>
          <a:p>
            <a:r>
              <a:rPr lang="en-US" sz="4000">
                <a:ea typeface="Calibri Light"/>
                <a:cs typeface="Calibri Light"/>
              </a:rPr>
              <a:t>Transmission</a:t>
            </a:r>
            <a:endParaRPr lang="en-US" sz="4000"/>
          </a:p>
        </p:txBody>
      </p:sp>
      <p:sp>
        <p:nvSpPr>
          <p:cNvPr id="8" name="Content Placeholder 7">
            <a:extLst>
              <a:ext uri="{FF2B5EF4-FFF2-40B4-BE49-F238E27FC236}">
                <a16:creationId xmlns:a16="http://schemas.microsoft.com/office/drawing/2014/main" id="{E0E884B1-145A-D8C7-F04F-EDDB6520018D}"/>
              </a:ext>
            </a:extLst>
          </p:cNvPr>
          <p:cNvSpPr>
            <a:spLocks noGrp="1"/>
          </p:cNvSpPr>
          <p:nvPr>
            <p:ph idx="1"/>
          </p:nvPr>
        </p:nvSpPr>
        <p:spPr>
          <a:xfrm>
            <a:off x="838200" y="1825625"/>
            <a:ext cx="4152774" cy="4303464"/>
          </a:xfrm>
        </p:spPr>
        <p:txBody>
          <a:bodyPr>
            <a:normAutofit/>
          </a:bodyPr>
          <a:lstStyle/>
          <a:p>
            <a:r>
              <a:rPr lang="en-US" sz="1600">
                <a:ea typeface="+mn-lt"/>
                <a:cs typeface="+mn-lt"/>
              </a:rPr>
              <a:t>The main job of the transmission is to change how much torque the engine sends to the wheels when it needs to. You can achieve this by adjusting the gear ratio between the drive shaft and the engine output shaft.</a:t>
            </a:r>
            <a:endParaRPr lang="en-US" sz="1600">
              <a:ea typeface="Calibri" panose="020F0502020204030204"/>
              <a:cs typeface="Calibri" panose="020F0502020204030204"/>
            </a:endParaRPr>
          </a:p>
          <a:p>
            <a:r>
              <a:rPr lang="en-US" sz="1600" dirty="0">
                <a:ea typeface="+mn-lt"/>
                <a:cs typeface="+mn-lt"/>
              </a:rPr>
              <a:t>The gearbox of a car is called the transmission. It’s kind of like how bicycles use a gear shifter and chain to change gears. These parts are always mounted straight on the engine so that the engine’s combustion power can be turned into motion by the belts and gears that are attached to them.</a:t>
            </a:r>
            <a:endParaRPr lang="en-US" sz="1600" dirty="0"/>
          </a:p>
          <a:p>
            <a:r>
              <a:rPr lang="en-US" sz="1600" dirty="0">
                <a:ea typeface="+mn-lt"/>
                <a:cs typeface="+mn-lt"/>
              </a:rPr>
              <a:t>A transmission changes gears based on how fast the car is going and how far down the accelerator pedal is pushed. This keeps the engine’s RPM (revolutions per minute) at the right level.</a:t>
            </a:r>
            <a:endParaRPr lang="en-US" sz="1600" dirty="0"/>
          </a:p>
          <a:p>
            <a:endParaRPr lang="en-US" sz="1600">
              <a:ea typeface="Calibri"/>
              <a:cs typeface="Calibri"/>
            </a:endParaRPr>
          </a:p>
        </p:txBody>
      </p:sp>
      <p:pic>
        <p:nvPicPr>
          <p:cNvPr id="4" name="Content Placeholder 3" descr="A close-up of a machine&#10;&#10;Description automatically generated">
            <a:extLst>
              <a:ext uri="{FF2B5EF4-FFF2-40B4-BE49-F238E27FC236}">
                <a16:creationId xmlns:a16="http://schemas.microsoft.com/office/drawing/2014/main" id="{CCE46EA2-6043-8E8D-4645-67F790B2AF67}"/>
              </a:ext>
            </a:extLst>
          </p:cNvPr>
          <p:cNvPicPr>
            <a:picLocks noChangeAspect="1"/>
          </p:cNvPicPr>
          <p:nvPr/>
        </p:nvPicPr>
        <p:blipFill rotWithShape="1">
          <a:blip r:embed="rId2"/>
          <a:srcRect l="17727" r="15090"/>
          <a:stretch/>
        </p:blipFill>
        <p:spPr>
          <a:xfrm>
            <a:off x="5183500" y="1904282"/>
            <a:ext cx="6170299" cy="4224808"/>
          </a:xfrm>
          <a:prstGeom prst="rect">
            <a:avLst/>
          </a:prstGeom>
        </p:spPr>
      </p:pic>
    </p:spTree>
    <p:extLst>
      <p:ext uri="{BB962C8B-B14F-4D97-AF65-F5344CB8AC3E}">
        <p14:creationId xmlns:p14="http://schemas.microsoft.com/office/powerpoint/2010/main" val="1476415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50E41-B864-8497-A7EC-D3091DDA0150}"/>
              </a:ext>
            </a:extLst>
          </p:cNvPr>
          <p:cNvSpPr>
            <a:spLocks noGrp="1"/>
          </p:cNvSpPr>
          <p:nvPr>
            <p:ph type="title"/>
          </p:nvPr>
        </p:nvSpPr>
        <p:spPr>
          <a:xfrm>
            <a:off x="838200" y="365125"/>
            <a:ext cx="10515600" cy="1306443"/>
          </a:xfrm>
        </p:spPr>
        <p:txBody>
          <a:bodyPr>
            <a:normAutofit/>
          </a:bodyPr>
          <a:lstStyle/>
          <a:p>
            <a:r>
              <a:rPr lang="en-US" sz="4000">
                <a:ea typeface="Calibri Light"/>
                <a:cs typeface="Calibri Light"/>
              </a:rPr>
              <a:t>Battery</a:t>
            </a:r>
            <a:endParaRPr lang="en-US" sz="4000"/>
          </a:p>
        </p:txBody>
      </p:sp>
      <p:sp>
        <p:nvSpPr>
          <p:cNvPr id="8" name="Content Placeholder 7">
            <a:extLst>
              <a:ext uri="{FF2B5EF4-FFF2-40B4-BE49-F238E27FC236}">
                <a16:creationId xmlns:a16="http://schemas.microsoft.com/office/drawing/2014/main" id="{1F5326AE-301B-C748-2180-9B7A0995B138}"/>
              </a:ext>
            </a:extLst>
          </p:cNvPr>
          <p:cNvSpPr>
            <a:spLocks noGrp="1"/>
          </p:cNvSpPr>
          <p:nvPr>
            <p:ph idx="1"/>
          </p:nvPr>
        </p:nvSpPr>
        <p:spPr>
          <a:xfrm>
            <a:off x="838200" y="1825625"/>
            <a:ext cx="4152774" cy="4303464"/>
          </a:xfrm>
        </p:spPr>
        <p:txBody>
          <a:bodyPr vert="horz" lIns="91440" tIns="45720" rIns="91440" bIns="45720" rtlCol="0">
            <a:normAutofit/>
          </a:bodyPr>
          <a:lstStyle/>
          <a:p>
            <a:r>
              <a:rPr lang="en-US" sz="1900" dirty="0">
                <a:ea typeface="+mn-lt"/>
                <a:cs typeface="+mn-lt"/>
              </a:rPr>
              <a:t>The battery stores chemical energy so that it can be turned into electricity to power the electrical parts of your car. When talking about a car battery, you may also hear the terms; Battery Terminal (A way to link the battery to the electrical system of the car), Cold-Start Amps (The amount of current that the battery can send to the vehicle),  Group Size (The size of the battery), and AGM (“absorbent glass mat,” a design in which a fiberglass mat soaks up sulfuric acid, making the battery less likely to leak and better able to hold a charge).</a:t>
            </a:r>
            <a:endParaRPr lang="en-US" sz="1900" dirty="0"/>
          </a:p>
        </p:txBody>
      </p:sp>
      <p:pic>
        <p:nvPicPr>
          <p:cNvPr id="4" name="Content Placeholder 3" descr="A white and black battery with red and blue buttons&#10;&#10;Description automatically generated">
            <a:extLst>
              <a:ext uri="{FF2B5EF4-FFF2-40B4-BE49-F238E27FC236}">
                <a16:creationId xmlns:a16="http://schemas.microsoft.com/office/drawing/2014/main" id="{F8541AFC-6175-14B3-8ED8-BB640BE545C7}"/>
              </a:ext>
            </a:extLst>
          </p:cNvPr>
          <p:cNvPicPr>
            <a:picLocks noChangeAspect="1"/>
          </p:cNvPicPr>
          <p:nvPr/>
        </p:nvPicPr>
        <p:blipFill rotWithShape="1">
          <a:blip r:embed="rId2"/>
          <a:srcRect l="7071" r="10777"/>
          <a:stretch/>
        </p:blipFill>
        <p:spPr>
          <a:xfrm>
            <a:off x="5183500" y="1904282"/>
            <a:ext cx="6170299" cy="4224808"/>
          </a:xfrm>
          <a:prstGeom prst="rect">
            <a:avLst/>
          </a:prstGeom>
        </p:spPr>
      </p:pic>
    </p:spTree>
    <p:extLst>
      <p:ext uri="{BB962C8B-B14F-4D97-AF65-F5344CB8AC3E}">
        <p14:creationId xmlns:p14="http://schemas.microsoft.com/office/powerpoint/2010/main" val="658408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03532-FAF3-AC27-2187-732FB17EF43E}"/>
              </a:ext>
            </a:extLst>
          </p:cNvPr>
          <p:cNvSpPr>
            <a:spLocks noGrp="1"/>
          </p:cNvSpPr>
          <p:nvPr>
            <p:ph type="title"/>
          </p:nvPr>
        </p:nvSpPr>
        <p:spPr>
          <a:xfrm>
            <a:off x="838200" y="365125"/>
            <a:ext cx="10515600" cy="1306443"/>
          </a:xfrm>
        </p:spPr>
        <p:txBody>
          <a:bodyPr>
            <a:normAutofit/>
          </a:bodyPr>
          <a:lstStyle/>
          <a:p>
            <a:r>
              <a:rPr lang="en-US" sz="4000">
                <a:ea typeface="Calibri Light"/>
                <a:cs typeface="Calibri Light"/>
              </a:rPr>
              <a:t>Alternator</a:t>
            </a:r>
            <a:endParaRPr lang="en-US" sz="4000"/>
          </a:p>
        </p:txBody>
      </p:sp>
      <p:sp>
        <p:nvSpPr>
          <p:cNvPr id="8" name="Content Placeholder 7">
            <a:extLst>
              <a:ext uri="{FF2B5EF4-FFF2-40B4-BE49-F238E27FC236}">
                <a16:creationId xmlns:a16="http://schemas.microsoft.com/office/drawing/2014/main" id="{993A00E5-FA00-62DD-E9C7-7CF459A7C7EB}"/>
              </a:ext>
            </a:extLst>
          </p:cNvPr>
          <p:cNvSpPr>
            <a:spLocks noGrp="1"/>
          </p:cNvSpPr>
          <p:nvPr>
            <p:ph idx="1"/>
          </p:nvPr>
        </p:nvSpPr>
        <p:spPr>
          <a:xfrm>
            <a:off x="838200" y="1825625"/>
            <a:ext cx="4152774" cy="4303464"/>
          </a:xfrm>
        </p:spPr>
        <p:txBody>
          <a:bodyPr vert="horz" lIns="91440" tIns="45720" rIns="91440" bIns="45720" rtlCol="0">
            <a:normAutofit/>
          </a:bodyPr>
          <a:lstStyle/>
          <a:p>
            <a:r>
              <a:rPr lang="en-US" sz="1700" dirty="0">
                <a:ea typeface="+mn-lt"/>
                <a:cs typeface="+mn-lt"/>
              </a:rPr>
              <a:t>The battery and alternator work together. The battery gives the car the electricity it needs to start when it’s turned off. The alternator keeps the car running. Direct current from the battery doesn’t work with electronic parts. They work because the alternator sends them alternating currents.</a:t>
            </a:r>
            <a:endParaRPr lang="en-US" sz="1700" dirty="0">
              <a:ea typeface="Calibri" panose="020F0502020204030204"/>
              <a:cs typeface="Calibri" panose="020F0502020204030204"/>
            </a:endParaRPr>
          </a:p>
          <a:p>
            <a:r>
              <a:rPr lang="en-US" sz="1700" dirty="0">
                <a:ea typeface="+mn-lt"/>
                <a:cs typeface="+mn-lt"/>
              </a:rPr>
              <a:t>The alternator also keeps the battery charged so that when you turn off the car, it can be started again. The engine makes mechanical energy, which the alternator turns into electricity. When you turn on the engine, a serpentine belt connects the engine pulley to the alternator to keep it running.</a:t>
            </a:r>
            <a:endParaRPr lang="en-US" sz="1700" dirty="0"/>
          </a:p>
          <a:p>
            <a:endParaRPr lang="en-US" sz="1700">
              <a:ea typeface="Calibri"/>
              <a:cs typeface="Calibri"/>
            </a:endParaRPr>
          </a:p>
        </p:txBody>
      </p:sp>
      <p:pic>
        <p:nvPicPr>
          <p:cNvPr id="4" name="Content Placeholder 3" descr="A close up of a car alternator&#10;&#10;Description automatically generated">
            <a:extLst>
              <a:ext uri="{FF2B5EF4-FFF2-40B4-BE49-F238E27FC236}">
                <a16:creationId xmlns:a16="http://schemas.microsoft.com/office/drawing/2014/main" id="{B2DA4782-E581-EDC4-39B1-18AF761975A3}"/>
              </a:ext>
            </a:extLst>
          </p:cNvPr>
          <p:cNvPicPr>
            <a:picLocks noChangeAspect="1"/>
          </p:cNvPicPr>
          <p:nvPr/>
        </p:nvPicPr>
        <p:blipFill rotWithShape="1">
          <a:blip r:embed="rId2"/>
          <a:srcRect l="2512" r="-2" b="-2"/>
          <a:stretch/>
        </p:blipFill>
        <p:spPr>
          <a:xfrm>
            <a:off x="5183500" y="1904282"/>
            <a:ext cx="6170299" cy="4224808"/>
          </a:xfrm>
          <a:prstGeom prst="rect">
            <a:avLst/>
          </a:prstGeom>
        </p:spPr>
      </p:pic>
    </p:spTree>
    <p:extLst>
      <p:ext uri="{BB962C8B-B14F-4D97-AF65-F5344CB8AC3E}">
        <p14:creationId xmlns:p14="http://schemas.microsoft.com/office/powerpoint/2010/main" val="3262319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E43BFA-2508-F3F8-8E28-CCCB03F46A64}"/>
              </a:ext>
            </a:extLst>
          </p:cNvPr>
          <p:cNvSpPr>
            <a:spLocks noGrp="1"/>
          </p:cNvSpPr>
          <p:nvPr>
            <p:ph type="title"/>
          </p:nvPr>
        </p:nvSpPr>
        <p:spPr>
          <a:xfrm>
            <a:off x="838200" y="365125"/>
            <a:ext cx="10515600" cy="1306443"/>
          </a:xfrm>
        </p:spPr>
        <p:txBody>
          <a:bodyPr>
            <a:normAutofit/>
          </a:bodyPr>
          <a:lstStyle/>
          <a:p>
            <a:r>
              <a:rPr lang="en-US" sz="4000">
                <a:ea typeface="Calibri Light"/>
                <a:cs typeface="Calibri Light"/>
              </a:rPr>
              <a:t>Radiator</a:t>
            </a:r>
            <a:endParaRPr lang="en-US" sz="4000"/>
          </a:p>
        </p:txBody>
      </p:sp>
      <p:sp>
        <p:nvSpPr>
          <p:cNvPr id="8" name="Content Placeholder 7">
            <a:extLst>
              <a:ext uri="{FF2B5EF4-FFF2-40B4-BE49-F238E27FC236}">
                <a16:creationId xmlns:a16="http://schemas.microsoft.com/office/drawing/2014/main" id="{78ECF926-E5E1-C570-6F6B-8FAD966C92BE}"/>
              </a:ext>
            </a:extLst>
          </p:cNvPr>
          <p:cNvSpPr>
            <a:spLocks noGrp="1"/>
          </p:cNvSpPr>
          <p:nvPr>
            <p:ph idx="1"/>
          </p:nvPr>
        </p:nvSpPr>
        <p:spPr>
          <a:xfrm>
            <a:off x="838200" y="1825625"/>
            <a:ext cx="4152774" cy="4303464"/>
          </a:xfrm>
        </p:spPr>
        <p:txBody>
          <a:bodyPr vert="horz" lIns="91440" tIns="45720" rIns="91440" bIns="45720" rtlCol="0">
            <a:normAutofit/>
          </a:bodyPr>
          <a:lstStyle/>
          <a:p>
            <a:r>
              <a:rPr lang="en-US" sz="1700" dirty="0">
                <a:ea typeface="+mn-lt"/>
                <a:cs typeface="+mn-lt"/>
              </a:rPr>
              <a:t>A radiator helps cool down the engine when it gets too hot. It is part of the cooling system for the engine, which also has a liquid coolant, hoses to move the coolant around, a fan, and a thermostat that checks the temperature of the coolant. One of the most important parts of this system is the radiator. It works to get rid of heat by circulating liquid coolant around your engine.</a:t>
            </a:r>
            <a:endParaRPr lang="en-US" sz="1700" dirty="0">
              <a:ea typeface="Calibri" panose="020F0502020204030204"/>
              <a:cs typeface="Calibri" panose="020F0502020204030204"/>
            </a:endParaRPr>
          </a:p>
          <a:p>
            <a:r>
              <a:rPr lang="en-US" sz="1700" dirty="0">
                <a:ea typeface="+mn-lt"/>
                <a:cs typeface="+mn-lt"/>
              </a:rPr>
              <a:t>The radiator keeps your engine from getting too hot, which improves its performance and makes it last longer. Checking the coolant level in your radiator at least twice a year will help keep it in good shape.</a:t>
            </a:r>
            <a:endParaRPr lang="en-US" sz="1700" dirty="0"/>
          </a:p>
          <a:p>
            <a:endParaRPr lang="en-US" sz="1700">
              <a:ea typeface="Calibri"/>
              <a:cs typeface="Calibri"/>
            </a:endParaRPr>
          </a:p>
        </p:txBody>
      </p:sp>
      <p:pic>
        <p:nvPicPr>
          <p:cNvPr id="4" name="Content Placeholder 3" descr="A silver radiator with holes&#10;&#10;Description automatically generated">
            <a:extLst>
              <a:ext uri="{FF2B5EF4-FFF2-40B4-BE49-F238E27FC236}">
                <a16:creationId xmlns:a16="http://schemas.microsoft.com/office/drawing/2014/main" id="{B28A772B-A66D-707F-9502-66C3341809A3}"/>
              </a:ext>
            </a:extLst>
          </p:cNvPr>
          <p:cNvPicPr>
            <a:picLocks noChangeAspect="1"/>
          </p:cNvPicPr>
          <p:nvPr/>
        </p:nvPicPr>
        <p:blipFill rotWithShape="1">
          <a:blip r:embed="rId2"/>
          <a:srcRect r="2511" b="-2"/>
          <a:stretch/>
        </p:blipFill>
        <p:spPr>
          <a:xfrm>
            <a:off x="5183500" y="1904282"/>
            <a:ext cx="6170299" cy="4224808"/>
          </a:xfrm>
          <a:prstGeom prst="rect">
            <a:avLst/>
          </a:prstGeom>
        </p:spPr>
      </p:pic>
    </p:spTree>
    <p:extLst>
      <p:ext uri="{BB962C8B-B14F-4D97-AF65-F5344CB8AC3E}">
        <p14:creationId xmlns:p14="http://schemas.microsoft.com/office/powerpoint/2010/main" val="298205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4A3A51-7B80-5C21-D9DD-6CBC34CBFB4D}"/>
              </a:ext>
            </a:extLst>
          </p:cNvPr>
          <p:cNvSpPr>
            <a:spLocks noGrp="1"/>
          </p:cNvSpPr>
          <p:nvPr>
            <p:ph type="title"/>
          </p:nvPr>
        </p:nvSpPr>
        <p:spPr>
          <a:xfrm>
            <a:off x="838199" y="537883"/>
            <a:ext cx="4783697" cy="1942810"/>
          </a:xfrm>
        </p:spPr>
        <p:txBody>
          <a:bodyPr anchor="b">
            <a:normAutofit/>
          </a:bodyPr>
          <a:lstStyle/>
          <a:p>
            <a:r>
              <a:rPr lang="en-US" sz="4000">
                <a:ea typeface="Calibri Light"/>
                <a:cs typeface="Calibri Light"/>
              </a:rPr>
              <a:t>Suspension</a:t>
            </a:r>
            <a:endParaRPr lang="en-US" sz="4000"/>
          </a:p>
        </p:txBody>
      </p:sp>
      <p:sp>
        <p:nvSpPr>
          <p:cNvPr id="8" name="Content Placeholder 7">
            <a:extLst>
              <a:ext uri="{FF2B5EF4-FFF2-40B4-BE49-F238E27FC236}">
                <a16:creationId xmlns:a16="http://schemas.microsoft.com/office/drawing/2014/main" id="{2B5C7127-F468-7926-ACAB-F54CDD763502}"/>
              </a:ext>
            </a:extLst>
          </p:cNvPr>
          <p:cNvSpPr>
            <a:spLocks noGrp="1"/>
          </p:cNvSpPr>
          <p:nvPr>
            <p:ph idx="1"/>
          </p:nvPr>
        </p:nvSpPr>
        <p:spPr>
          <a:xfrm>
            <a:off x="838199" y="2686323"/>
            <a:ext cx="4783697" cy="3433583"/>
          </a:xfrm>
        </p:spPr>
        <p:txBody>
          <a:bodyPr vert="horz" lIns="91440" tIns="45720" rIns="91440" bIns="45720" rtlCol="0">
            <a:normAutofit/>
          </a:bodyPr>
          <a:lstStyle/>
          <a:p>
            <a:r>
              <a:rPr lang="en-US" sz="1900">
                <a:ea typeface="+mn-lt"/>
                <a:cs typeface="+mn-lt"/>
              </a:rPr>
              <a:t>The parts under the wheel housing, like ball joints, tie rods, control bushings, etc., are part of the suspension system. These parts link the vehicle to the wheel and let the two move together.</a:t>
            </a:r>
            <a:endParaRPr lang="en-US" sz="1900">
              <a:ea typeface="Calibri" panose="020F0502020204030204"/>
              <a:cs typeface="Calibri" panose="020F0502020204030204"/>
            </a:endParaRPr>
          </a:p>
          <a:p>
            <a:r>
              <a:rPr lang="en-US" sz="1900" dirty="0">
                <a:ea typeface="+mn-lt"/>
                <a:cs typeface="+mn-lt"/>
              </a:rPr>
              <a:t>The suspension system is very important for keeping the tires in perfect contact with the road and for absorbing bumps in the road. It also keeps the car and any cargo or luggage from getting damaged. There are also different designs of suspension systems.</a:t>
            </a:r>
            <a:endParaRPr lang="en-US" sz="1900" dirty="0"/>
          </a:p>
          <a:p>
            <a:endParaRPr lang="en-US" sz="1900">
              <a:ea typeface="Calibri"/>
              <a:cs typeface="Calibri"/>
            </a:endParaRPr>
          </a:p>
        </p:txBody>
      </p:sp>
      <p:pic>
        <p:nvPicPr>
          <p:cNvPr id="4" name="Content Placeholder 3" descr="A car suspension with red springs&#10;&#10;Description automatically generated">
            <a:extLst>
              <a:ext uri="{FF2B5EF4-FFF2-40B4-BE49-F238E27FC236}">
                <a16:creationId xmlns:a16="http://schemas.microsoft.com/office/drawing/2014/main" id="{EE0D9140-82A9-F0EB-786C-CACB12FDCF96}"/>
              </a:ext>
            </a:extLst>
          </p:cNvPr>
          <p:cNvPicPr>
            <a:picLocks noChangeAspect="1"/>
          </p:cNvPicPr>
          <p:nvPr/>
        </p:nvPicPr>
        <p:blipFill rotWithShape="1">
          <a:blip r:embed="rId2"/>
          <a:srcRect t="8706" r="2" b="2"/>
          <a:stretch/>
        </p:blipFill>
        <p:spPr>
          <a:xfrm>
            <a:off x="5988424" y="1492047"/>
            <a:ext cx="5365375" cy="3673692"/>
          </a:xfrm>
          <a:prstGeom prst="rect">
            <a:avLst/>
          </a:prstGeom>
        </p:spPr>
      </p:pic>
    </p:spTree>
    <p:extLst>
      <p:ext uri="{BB962C8B-B14F-4D97-AF65-F5344CB8AC3E}">
        <p14:creationId xmlns:p14="http://schemas.microsoft.com/office/powerpoint/2010/main" val="17169924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46</Slides>
  <Notes>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Introduction to Vehicle Architecture</vt:lpstr>
      <vt:lpstr>PowerPoint Presentation</vt:lpstr>
      <vt:lpstr>Engine</vt:lpstr>
      <vt:lpstr>Power Train </vt:lpstr>
      <vt:lpstr>Transmission</vt:lpstr>
      <vt:lpstr>Battery</vt:lpstr>
      <vt:lpstr>Alternator</vt:lpstr>
      <vt:lpstr>Radiator</vt:lpstr>
      <vt:lpstr>Suspension</vt:lpstr>
      <vt:lpstr>Axles</vt:lpstr>
      <vt:lpstr>Brakes</vt:lpstr>
      <vt:lpstr>Catalytic Converter</vt:lpstr>
      <vt:lpstr>Muffler</vt:lpstr>
      <vt:lpstr>Tailpipe</vt:lpstr>
      <vt:lpstr>Fuel Tank</vt:lpstr>
      <vt:lpstr>AC Compressor</vt:lpstr>
      <vt:lpstr>Shock Absorbers</vt:lpstr>
      <vt:lpstr>Steering System</vt:lpstr>
      <vt:lpstr>Lubrication System</vt:lpstr>
      <vt:lpstr>Cooling System </vt:lpstr>
      <vt:lpstr>Ignition System/ Spark Plugs</vt:lpstr>
      <vt:lpstr>Clutch</vt:lpstr>
      <vt:lpstr>Drive Shaft</vt:lpstr>
      <vt:lpstr>Differential</vt:lpstr>
      <vt:lpstr>Wheel/Tire</vt:lpstr>
      <vt:lpstr>Speedometer</vt:lpstr>
      <vt:lpstr>Gear Shift</vt:lpstr>
      <vt:lpstr>Windscreen</vt:lpstr>
      <vt:lpstr>Windscreen Wipers</vt:lpstr>
      <vt:lpstr>Headlights</vt:lpstr>
      <vt:lpstr>Tail Lights</vt:lpstr>
      <vt:lpstr>Car Hood</vt:lpstr>
      <vt:lpstr>Trunk</vt:lpstr>
      <vt:lpstr>Fuel Guage</vt:lpstr>
      <vt:lpstr>Temperature Guage</vt:lpstr>
      <vt:lpstr>Car Trip Meter</vt:lpstr>
      <vt:lpstr>Pistons</vt:lpstr>
      <vt:lpstr>Tev Counter</vt:lpstr>
      <vt:lpstr>PowerPoint Presentation</vt:lpstr>
      <vt:lpstr>Why the Transition from Code Based Development to Model Based Development is a Necessary Paradigm Shift in Automotive</vt:lpstr>
      <vt:lpstr>Model Based Development</vt:lpstr>
      <vt:lpstr>Model Based Development</vt:lpstr>
      <vt:lpstr>Model Based Development</vt:lpstr>
      <vt:lpstr>Delivering Futuristic Automotive Products at Reduced Time-to-Market and Costs is the Secret Sauce for Success </vt:lpstr>
      <vt:lpstr>Electronic Control Unit</vt:lpstr>
      <vt:lpstr>ECU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315</cp:revision>
  <dcterms:created xsi:type="dcterms:W3CDTF">2023-10-02T09:13:59Z</dcterms:created>
  <dcterms:modified xsi:type="dcterms:W3CDTF">2023-10-02T21:24:35Z</dcterms:modified>
</cp:coreProperties>
</file>